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g5MyVublvJ81SIiTXbfukC3lz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使用內建format函數</a:t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36278bf2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f36278bf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f36278bf2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36278bf2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f36278bf2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f36278bf2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6278bf2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f36278bf2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f36278bf2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library/function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02604" y="1949563"/>
            <a:ext cx="102498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深入淺出 Python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2023.02.21 廖唯辰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@Deep Learning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Format 方法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1598048"/>
            <a:ext cx="5429109" cy="50081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Enumerate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enumerate(iterable, start=0)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72" y="2882171"/>
            <a:ext cx="10603456" cy="10936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11"/>
          <p:cNvSpPr txBox="1"/>
          <p:nvPr/>
        </p:nvSpPr>
        <p:spPr>
          <a:xfrm>
            <a:off x="2167250" y="2514900"/>
            <a:ext cx="540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Img1                   </a:t>
            </a: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Img2                     Img3</a:t>
            </a:r>
            <a:endParaRPr b="1"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2354875" y="4126725"/>
            <a:ext cx="5403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     </a:t>
            </a: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Img1</a:t>
            </a:r>
            <a:endParaRPr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    Img2</a:t>
            </a:r>
            <a:endParaRPr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     Img3</a:t>
            </a:r>
            <a:endParaRPr b="1"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4268650" y="1578188"/>
            <a:ext cx="540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</a:rPr>
              <a:t>&gt;&gt;&gt; </a:t>
            </a:r>
            <a:r>
              <a:rPr lang="en-US" sz="1700">
                <a:solidFill>
                  <a:schemeClr val="accent1"/>
                </a:solidFill>
              </a:rPr>
              <a:t>print(</a:t>
            </a:r>
            <a:r>
              <a:rPr lang="en-US" sz="1700">
                <a:solidFill>
                  <a:schemeClr val="accent1"/>
                </a:solidFill>
              </a:rPr>
              <a:t>list(enumerate([‘A’, ‘B’, ‘C’])))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[(0, ‘A’), (1, ‘B’), (2,</a:t>
            </a:r>
            <a:r>
              <a:rPr lang="en-US" sz="1700"/>
              <a:t> ‘C’</a:t>
            </a:r>
            <a:r>
              <a:rPr lang="en-US" sz="1700"/>
              <a:t>)]</a:t>
            </a:r>
            <a:endParaRPr sz="1700"/>
          </a:p>
        </p:txBody>
      </p:sp>
      <p:sp>
        <p:nvSpPr>
          <p:cNvPr id="172" name="Google Shape;172;p11"/>
          <p:cNvSpPr txBox="1"/>
          <p:nvPr/>
        </p:nvSpPr>
        <p:spPr>
          <a:xfrm>
            <a:off x="1904575" y="1349475"/>
            <a:ext cx="540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iterable: list, tuple, dict, …</a:t>
            </a:r>
            <a:endParaRPr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740335"/>
            <a:ext cx="10267123" cy="19789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11" y="4464078"/>
            <a:ext cx="10267123" cy="10888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12"/>
          <p:cNvSpPr txBox="1"/>
          <p:nvPr/>
        </p:nvSpPr>
        <p:spPr>
          <a:xfrm>
            <a:off x="545011" y="3891606"/>
            <a:ext cx="11501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簡寫: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zip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772960"/>
            <a:ext cx="10889603" cy="18020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11" y="4401264"/>
            <a:ext cx="10886473" cy="8140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13"/>
          <p:cNvSpPr txBox="1"/>
          <p:nvPr/>
        </p:nvSpPr>
        <p:spPr>
          <a:xfrm>
            <a:off x="545011" y="3891606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與 enumerate 混用: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5275" y="2175770"/>
            <a:ext cx="3426428" cy="57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/>
          <p:nvPr/>
        </p:nvSpPr>
        <p:spPr>
          <a:xfrm>
            <a:off x="8652222" y="2097741"/>
            <a:ext cx="691563" cy="65689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9446180" y="2097741"/>
            <a:ext cx="691563" cy="65689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10214496" y="2097741"/>
            <a:ext cx="691563" cy="65689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19" y="2443627"/>
            <a:ext cx="11073157" cy="1125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14"/>
          <p:cNvSpPr txBox="1"/>
          <p:nvPr/>
        </p:nvSpPr>
        <p:spPr>
          <a:xfrm>
            <a:off x="545011" y="1827257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iterable, ...) ，通常與 list 混用輸出 list。(tuple也可以)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545011" y="1806937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generate io_channel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2646534"/>
            <a:ext cx="11401627" cy="2191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545011" y="1806937"/>
            <a:ext cx="1038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generate io_channel without hardcoding the values?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zip, slice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088" y="2116985"/>
            <a:ext cx="7210169" cy="4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8815" y="3363960"/>
            <a:ext cx="9167991" cy="37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 : Answer</a:t>
            </a:r>
            <a:endParaRPr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" y="2610563"/>
            <a:ext cx="11291299" cy="18528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7" name="Google Shape;227;p17"/>
          <p:cNvCxnSpPr/>
          <p:nvPr/>
        </p:nvCxnSpPr>
        <p:spPr>
          <a:xfrm flipH="1" rot="10800000">
            <a:off x="1805748" y="3696020"/>
            <a:ext cx="6608269" cy="1536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 : Review</a:t>
            </a:r>
            <a:endParaRPr/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28" y="2010755"/>
            <a:ext cx="11654319" cy="12162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553" y="4305761"/>
            <a:ext cx="11650894" cy="15824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18"/>
          <p:cNvSpPr/>
          <p:nvPr/>
        </p:nvSpPr>
        <p:spPr>
          <a:xfrm>
            <a:off x="5116530" y="3429000"/>
            <a:ext cx="503434" cy="73203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164" y="1327644"/>
            <a:ext cx="2915057" cy="3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6947" y="1284630"/>
            <a:ext cx="2734057" cy="41915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8"/>
          <p:cNvSpPr/>
          <p:nvPr/>
        </p:nvSpPr>
        <p:spPr>
          <a:xfrm rot="-5400000">
            <a:off x="3295170" y="351207"/>
            <a:ext cx="315046" cy="291505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/>
          <p:nvPr/>
        </p:nvSpPr>
        <p:spPr>
          <a:xfrm rot="-5400000">
            <a:off x="7060795" y="333578"/>
            <a:ext cx="225360" cy="2915057"/>
          </a:xfrm>
          <a:prstGeom prst="rightBrace">
            <a:avLst>
              <a:gd fmla="val 8333" name="adj1"/>
              <a:gd fmla="val 50264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1 : Example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58" y="2656694"/>
            <a:ext cx="11431484" cy="15446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36278bf23_0_0"/>
          <p:cNvSpPr txBox="1"/>
          <p:nvPr>
            <p:ph type="title"/>
          </p:nvPr>
        </p:nvSpPr>
        <p:spPr>
          <a:xfrm>
            <a:off x="545011" y="460573"/>
            <a:ext cx="10515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1f36278bf23_0_0"/>
          <p:cNvSpPr txBox="1"/>
          <p:nvPr/>
        </p:nvSpPr>
        <p:spPr>
          <a:xfrm>
            <a:off x="301171" y="1455808"/>
            <a:ext cx="11501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Lambda Function </a:t>
            </a:r>
            <a:endParaRPr/>
          </a:p>
        </p:txBody>
      </p:sp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637140"/>
            <a:ext cx="9754665" cy="22256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/>
          <p:nvPr/>
        </p:nvSpPr>
        <p:spPr>
          <a:xfrm>
            <a:off x="545011" y="4292986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Lambda Function 搭配 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11" y="4839326"/>
            <a:ext cx="10718178" cy="109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Default Argument and Positional Argument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61" y="2131276"/>
            <a:ext cx="10356350" cy="33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List Comprehensions</a:t>
            </a:r>
            <a:endParaRPr/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11" y="2081847"/>
            <a:ext cx="106299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List Comprehensions: Example</a:t>
            </a:r>
            <a:endParaRPr/>
          </a:p>
        </p:txBody>
      </p:sp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690687"/>
            <a:ext cx="106775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List Comprehensions: Example</a:t>
            </a:r>
            <a:endParaRPr/>
          </a:p>
        </p:txBody>
      </p:sp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2602230"/>
            <a:ext cx="11109607" cy="197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*args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83" y="2638501"/>
            <a:ext cx="10253128" cy="165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9187" y="4826000"/>
            <a:ext cx="4029115" cy="168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/>
        </p:nvSpPr>
        <p:spPr>
          <a:xfrm>
            <a:off x="609465" y="2057583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作為 Packing 使用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609465" y="1323561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可做為 Packing 或 Unpacking 使用，看資料流方向。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26"/>
          <p:cNvCxnSpPr/>
          <p:nvPr/>
        </p:nvCxnSpPr>
        <p:spPr>
          <a:xfrm rot="10800000">
            <a:off x="4484575" y="3462475"/>
            <a:ext cx="834900" cy="14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6"/>
          <p:cNvSpPr txBox="1"/>
          <p:nvPr/>
        </p:nvSpPr>
        <p:spPr>
          <a:xfrm>
            <a:off x="5319475" y="344175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Tuple: (‘a’,’b’,’c’)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*args : example</a:t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87" y="1862415"/>
            <a:ext cx="10555426" cy="23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287" y="4716038"/>
            <a:ext cx="484754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 txBox="1"/>
          <p:nvPr/>
        </p:nvSpPr>
        <p:spPr>
          <a:xfrm>
            <a:off x="609465" y="1349482"/>
            <a:ext cx="103866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作為 Packing 使用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5159925" y="2263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keyword-only argument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14" name="Google Shape;314;p27"/>
          <p:cNvCxnSpPr>
            <a:stCxn id="313" idx="1"/>
          </p:cNvCxnSpPr>
          <p:nvPr/>
        </p:nvCxnSpPr>
        <p:spPr>
          <a:xfrm rot="10800000">
            <a:off x="3518325" y="2177025"/>
            <a:ext cx="1641600" cy="2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7"/>
          <p:cNvSpPr txBox="1"/>
          <p:nvPr/>
        </p:nvSpPr>
        <p:spPr>
          <a:xfrm>
            <a:off x="5612500" y="36260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v: (1,2,3)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p: 2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</a:t>
            </a:r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545011" y="1441177"/>
            <a:ext cx="103866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tuple, list, str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底線 _ 忽略該變數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819" y="2599055"/>
            <a:ext cx="10781665" cy="142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819" y="4627880"/>
            <a:ext cx="9672741" cy="160793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8"/>
          <p:cNvSpPr/>
          <p:nvPr/>
        </p:nvSpPr>
        <p:spPr>
          <a:xfrm>
            <a:off x="649819" y="4140532"/>
            <a:ext cx="3736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搭配使用 * (* 作為 Packing 使用)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Unpacking: example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787842"/>
            <a:ext cx="93059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11" y="4199674"/>
            <a:ext cx="8197670" cy="236931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473891" y="3787756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6278bf23_0_6"/>
          <p:cNvSpPr txBox="1"/>
          <p:nvPr>
            <p:ph type="title"/>
          </p:nvPr>
        </p:nvSpPr>
        <p:spPr>
          <a:xfrm>
            <a:off x="545011" y="460573"/>
            <a:ext cx="10515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1f36278bf23_0_6"/>
          <p:cNvSpPr txBox="1"/>
          <p:nvPr/>
        </p:nvSpPr>
        <p:spPr>
          <a:xfrm>
            <a:off x="301171" y="1455808"/>
            <a:ext cx="11501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Unpacking: *args </a:t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545011" y="1383996"/>
            <a:ext cx="9330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可用於 Iterable 物件(tuple, list …)做 unpacking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772090"/>
            <a:ext cx="8756650" cy="271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Unpacking: example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31"/>
          <p:cNvPicPr preferRelativeResize="0"/>
          <p:nvPr/>
        </p:nvPicPr>
        <p:blipFill rotWithShape="1">
          <a:blip r:embed="rId3">
            <a:alphaModFix/>
          </a:blip>
          <a:srcRect b="-1172" l="0" r="0" t="0"/>
          <a:stretch/>
        </p:blipFill>
        <p:spPr>
          <a:xfrm>
            <a:off x="735012" y="1909762"/>
            <a:ext cx="9681769" cy="426751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/>
          <p:cNvSpPr/>
          <p:nvPr/>
        </p:nvSpPr>
        <p:spPr>
          <a:xfrm>
            <a:off x="735012" y="6124806"/>
            <a:ext cx="2698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作為 Unpacking 使用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Iterable Unpacking: example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545011" y="1383996"/>
            <a:ext cx="10264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注意!: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不能單獨使用，需要搭配 “, “或是當作函數的參數，不論是 packing or unpacking。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17" y="2314575"/>
            <a:ext cx="4811486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265" y="4747432"/>
            <a:ext cx="20383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2938" y="2314574"/>
            <a:ext cx="5762241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2237" y="4518802"/>
            <a:ext cx="29051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2"/>
          <p:cNvSpPr/>
          <p:nvPr/>
        </p:nvSpPr>
        <p:spPr>
          <a:xfrm>
            <a:off x="806132" y="1965993"/>
            <a:ext cx="2698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作為 Unpacking 使用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5552938" y="1923447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作為 Packing 使用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Dictionary Unpacking</a:t>
            </a:r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2437765"/>
            <a:ext cx="10180955" cy="221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2: Transpose List of List</a:t>
            </a:r>
            <a:endParaRPr/>
          </a:p>
        </p:txBody>
      </p:sp>
      <p:pic>
        <p:nvPicPr>
          <p:cNvPr id="379" name="Google Shape;3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772" y="2348977"/>
            <a:ext cx="94011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/>
          <p:nvPr/>
        </p:nvSpPr>
        <p:spPr>
          <a:xfrm>
            <a:off x="846772" y="1483691"/>
            <a:ext cx="46396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如何只使用一行進行轉置矩陣?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One-liner Hint: zip, list, map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2: Answer</a:t>
            </a:r>
            <a:endParaRPr/>
          </a:p>
        </p:txBody>
      </p:sp>
      <p:pic>
        <p:nvPicPr>
          <p:cNvPr id="387" name="Google Shape;3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772" y="1987233"/>
            <a:ext cx="9065525" cy="4200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5"/>
          <p:cNvCxnSpPr/>
          <p:nvPr/>
        </p:nvCxnSpPr>
        <p:spPr>
          <a:xfrm flipH="1" rot="10800000">
            <a:off x="1784061" y="3972645"/>
            <a:ext cx="4078857" cy="768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Practice 2: Review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649094"/>
            <a:ext cx="10351931" cy="392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331008" y="1897244"/>
            <a:ext cx="11501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from nn.Module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0" name="Google Shape;4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18" y="2570797"/>
            <a:ext cx="9420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Class: example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446" y="1615223"/>
            <a:ext cx="8888730" cy="469424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/>
        </p:nvSpPr>
        <p:spPr>
          <a:xfrm>
            <a:off x="8865775" y="2693150"/>
            <a:ext cx="130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len(buffer)</a:t>
            </a:r>
            <a:endParaRPr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7936975" y="2916350"/>
            <a:ext cx="92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9"/>
          <p:cNvSpPr txBox="1"/>
          <p:nvPr/>
        </p:nvSpPr>
        <p:spPr>
          <a:xfrm>
            <a:off x="8865775" y="3121375"/>
            <a:ext cx="141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buffer[i]</a:t>
            </a:r>
            <a:endParaRPr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9"/>
          <p:cNvCxnSpPr/>
          <p:nvPr/>
        </p:nvCxnSpPr>
        <p:spPr>
          <a:xfrm rot="10800000">
            <a:off x="7936975" y="3344575"/>
            <a:ext cx="92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9"/>
          <p:cNvSpPr txBox="1"/>
          <p:nvPr/>
        </p:nvSpPr>
        <p:spPr>
          <a:xfrm>
            <a:off x="6886100" y="2716250"/>
            <a:ext cx="121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__len__</a:t>
            </a:r>
            <a:endParaRPr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6726800" y="3144475"/>
            <a:ext cx="136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__getitem__</a:t>
            </a:r>
            <a:endParaRPr sz="1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6278bf23_0_12"/>
          <p:cNvSpPr txBox="1"/>
          <p:nvPr>
            <p:ph type="title"/>
          </p:nvPr>
        </p:nvSpPr>
        <p:spPr>
          <a:xfrm>
            <a:off x="545011" y="460573"/>
            <a:ext cx="10515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Environments</a:t>
            </a:r>
            <a:endParaRPr/>
          </a:p>
        </p:txBody>
      </p:sp>
      <p:sp>
        <p:nvSpPr>
          <p:cNvPr id="110" name="Google Shape;110;g1f36278bf23_0_12"/>
          <p:cNvSpPr txBox="1"/>
          <p:nvPr/>
        </p:nvSpPr>
        <p:spPr>
          <a:xfrm>
            <a:off x="362131" y="1435488"/>
            <a:ext cx="1150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YC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U) We’ll provide workstation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(Local) Install Python3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(Local / Remote) Jupyter Notebook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(Cloud) Google Colab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Python version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382451" y="1598048"/>
            <a:ext cx="1150105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&gt;= 3.6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Command:    python –V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Colab:  !python --version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967" y="3578542"/>
            <a:ext cx="5482273" cy="201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Packing and Unpacking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Built-in Functions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Built-in Functions — Python 3.9.2 documentation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11" y="1815209"/>
            <a:ext cx="11039606" cy="3496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8"/>
          <p:cNvCxnSpPr/>
          <p:nvPr/>
        </p:nvCxnSpPr>
        <p:spPr>
          <a:xfrm>
            <a:off x="1670025" y="252427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8"/>
          <p:cNvCxnSpPr/>
          <p:nvPr/>
        </p:nvCxnSpPr>
        <p:spPr>
          <a:xfrm>
            <a:off x="1670025" y="288077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8"/>
          <p:cNvCxnSpPr/>
          <p:nvPr/>
        </p:nvCxnSpPr>
        <p:spPr>
          <a:xfrm>
            <a:off x="1670025" y="321852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8"/>
          <p:cNvCxnSpPr/>
          <p:nvPr/>
        </p:nvCxnSpPr>
        <p:spPr>
          <a:xfrm>
            <a:off x="1670025" y="356347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8"/>
          <p:cNvCxnSpPr/>
          <p:nvPr/>
        </p:nvCxnSpPr>
        <p:spPr>
          <a:xfrm>
            <a:off x="2533150" y="489567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8"/>
          <p:cNvCxnSpPr/>
          <p:nvPr/>
        </p:nvCxnSpPr>
        <p:spPr>
          <a:xfrm>
            <a:off x="2533150" y="5252175"/>
            <a:ext cx="49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545011" y="460573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Format String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382451" y="1598048"/>
            <a:ext cx="115010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子串開頭有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字串內大括號包住變數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467" y="2664640"/>
            <a:ext cx="8658225" cy="301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2020-04-13T05:52:43Z</dcterms:created>
  <dc:creator>紹雄</dc:creator>
</cp:coreProperties>
</file>