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D0EF-8305-4E30-B341-856B3DE3483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ABA43-4E39-48B0-B175-FBA9C28D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5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4607-385D-4019-A266-12CEB53DBC96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3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5E2B-2EC8-4358-9F68-D4D5DAB3DB5F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118-FD23-4CF0-A4B6-D360CDD37AD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9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19C1-1C07-4082-911C-5278BB8BE098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88D-21EA-45D4-91E3-02713EA9E48D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2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F5A-24C0-47CE-84A0-47F0EC50E118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5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16F-952F-4981-BB20-69C025016CA7}" type="datetime1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4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634-B6BD-48B8-B8DD-E5345426E174}" type="datetime1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FE71-B817-48AA-AE87-C3C81778AE4D}" type="datetime1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92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BF24-A358-4AF4-9C2F-3B9B2197BE8A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3D63-4267-4B14-99A7-B85C8B0CB09E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EC96-3AA2-470A-B455-EDFD74E94296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5798-390A-45EA-8D70-678A84974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7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920880" cy="4320480"/>
          </a:xfrm>
        </p:spPr>
        <p:txBody>
          <a:bodyPr>
            <a:normAutofit/>
          </a:bodyPr>
          <a:lstStyle/>
          <a:p>
            <a:r>
              <a:rPr lang="ru-RU" dirty="0" smtClean="0"/>
              <a:t>Сервис для поиска и бронирования авиабилетов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3200" dirty="0" smtClean="0"/>
              <a:t>Участники проекта:</a:t>
            </a:r>
            <a:br>
              <a:rPr lang="ru-RU" sz="3200" dirty="0" smtClean="0"/>
            </a:br>
            <a:r>
              <a:rPr lang="ru-RU" sz="3200" dirty="0" smtClean="0"/>
              <a:t>Тулинов В.Г.</a:t>
            </a:r>
            <a:br>
              <a:rPr lang="ru-RU" sz="3200" dirty="0" smtClean="0"/>
            </a:br>
            <a:r>
              <a:rPr lang="ru-RU" sz="3200" dirty="0" smtClean="0"/>
              <a:t>Пожидаева Д.Д.</a:t>
            </a:r>
            <a:br>
              <a:rPr lang="ru-RU" sz="3200" dirty="0" smtClean="0"/>
            </a:br>
            <a:r>
              <a:rPr lang="ru-RU" sz="3200" dirty="0" smtClean="0"/>
              <a:t>Сальков А.А.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352928" cy="1991072"/>
          </a:xfrm>
        </p:spPr>
        <p:txBody>
          <a:bodyPr/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Факультет Компьютерных Наук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8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Диаграмма развертывания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90" y="1687671"/>
            <a:ext cx="2674620" cy="435102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8" y="1268760"/>
            <a:ext cx="7596780" cy="506753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Интерфейс приложения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/>
          <a:stretch/>
        </p:blipFill>
        <p:spPr>
          <a:xfrm>
            <a:off x="179512" y="1838232"/>
            <a:ext cx="8507288" cy="425379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0"/>
          <a:stretch/>
        </p:blipFill>
        <p:spPr>
          <a:xfrm>
            <a:off x="457200" y="2014151"/>
            <a:ext cx="8229600" cy="40778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3"/>
          <a:stretch/>
        </p:blipFill>
        <p:spPr>
          <a:xfrm>
            <a:off x="457200" y="2001795"/>
            <a:ext cx="8229600" cy="409023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1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15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3"/>
          <a:stretch/>
        </p:blipFill>
        <p:spPr>
          <a:xfrm>
            <a:off x="457200" y="2001795"/>
            <a:ext cx="8229600" cy="4090236"/>
          </a:xfrm>
        </p:spPr>
      </p:pic>
    </p:spTree>
    <p:extLst>
      <p:ext uri="{BB962C8B-B14F-4D97-AF65-F5344CB8AC3E}">
        <p14:creationId xmlns:p14="http://schemas.microsoft.com/office/powerpoint/2010/main" val="40121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тестирования была проверена корректность:</a:t>
            </a:r>
          </a:p>
          <a:p>
            <a:r>
              <a:rPr lang="ru-RU" dirty="0"/>
              <a:t>р</a:t>
            </a:r>
            <a:r>
              <a:rPr lang="ru-RU" dirty="0" smtClean="0"/>
              <a:t>езультатов запросов, необходимых для работы приложения,</a:t>
            </a:r>
          </a:p>
          <a:p>
            <a:r>
              <a:rPr lang="ru-RU" dirty="0"/>
              <a:t>в</a:t>
            </a:r>
            <a:r>
              <a:rPr lang="ru-RU" dirty="0" smtClean="0"/>
              <a:t>сех вариантов использования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Повышение безопасности сайта</a:t>
            </a:r>
          </a:p>
          <a:p>
            <a:r>
              <a:rPr lang="ru-RU" dirty="0" smtClean="0"/>
              <a:t>Добавление функциональности</a:t>
            </a:r>
          </a:p>
          <a:p>
            <a:r>
              <a:rPr lang="ru-RU" dirty="0" smtClean="0"/>
              <a:t>Оптимизация работы клиентского приложения на различных устройствах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Реализовано приложение с заданной функциональностью</a:t>
            </a:r>
          </a:p>
          <a:p>
            <a:r>
              <a:rPr lang="ru-RU" dirty="0" smtClean="0"/>
              <a:t>Разработана документация к приложению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связи с усилением глобализации, а также  с повышением доступности авиабилетов всё больше людей отправляется в путешествия. Большинство этих людей предпочитают покупать или бронировать авиабилеты через онлайн-сервисы.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Итоги анализа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Выявленные особенности системы</a:t>
            </a:r>
          </a:p>
          <a:p>
            <a:r>
              <a:rPr lang="ru-RU" dirty="0" smtClean="0"/>
              <a:t>Проведенный анализ существующих решений</a:t>
            </a:r>
          </a:p>
          <a:p>
            <a:r>
              <a:rPr lang="ru-RU" dirty="0" smtClean="0"/>
              <a:t>Сформулированные функциональные требования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5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Назначение и Цели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Назначение: </a:t>
            </a:r>
            <a:r>
              <a:rPr lang="ru-RU" dirty="0" smtClean="0"/>
              <a:t>сбор, редактирование и обработка данных о рейсах, билетах и, а также организация хранения сведений о зарегистрированных </a:t>
            </a:r>
            <a:r>
              <a:rPr lang="ru-RU" dirty="0" smtClean="0"/>
              <a:t>пользователях и забронированных билетах.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 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Цели:</a:t>
            </a:r>
          </a:p>
          <a:p>
            <a:r>
              <a:rPr lang="ru-RU" dirty="0" smtClean="0"/>
              <a:t>Обеспечение работы новой системы бронирования билетов</a:t>
            </a:r>
          </a:p>
          <a:p>
            <a:r>
              <a:rPr lang="ru-RU" dirty="0" smtClean="0"/>
              <a:t>Повышение качества работы авиакомпании</a:t>
            </a:r>
          </a:p>
          <a:p>
            <a:r>
              <a:rPr lang="ru-RU" dirty="0" smtClean="0"/>
              <a:t>Ускорение процесса получения информации о рейсах и доступных билетах для пользователей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приложение, которое позволяет:</a:t>
            </a:r>
          </a:p>
          <a:p>
            <a:pPr>
              <a:buFontTx/>
              <a:buChar char="-"/>
            </a:pPr>
            <a:r>
              <a:rPr lang="ru-RU" dirty="0" smtClean="0"/>
              <a:t>Осуществлять поиск рейсов</a:t>
            </a:r>
          </a:p>
          <a:p>
            <a:pPr>
              <a:buFontTx/>
              <a:buChar char="-"/>
            </a:pPr>
            <a:r>
              <a:rPr lang="ru-RU" dirty="0"/>
              <a:t>Б</a:t>
            </a:r>
            <a:r>
              <a:rPr lang="ru-RU" dirty="0" smtClean="0"/>
              <a:t>ронировать билеты</a:t>
            </a:r>
          </a:p>
          <a:p>
            <a:pPr>
              <a:buFontTx/>
              <a:buChar char="-"/>
            </a:pPr>
            <a:r>
              <a:rPr lang="ru-RU" dirty="0" smtClean="0"/>
              <a:t>Вносить изменения в рейсы</a:t>
            </a:r>
          </a:p>
          <a:p>
            <a:pPr>
              <a:buFontTx/>
              <a:buChar char="-"/>
            </a:pPr>
            <a:r>
              <a:rPr lang="ru-RU" dirty="0" smtClean="0"/>
              <a:t>Просматривать информацию о рейсах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7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ролей в команде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63922"/>
              </p:ext>
            </p:extLst>
          </p:nvPr>
        </p:nvGraphicFramePr>
        <p:xfrm>
          <a:off x="457200" y="1600200"/>
          <a:ext cx="822960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Тулинов В.Г.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Пожидаева Д.Д.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Сальков А.А.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Написание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back-end </a:t>
                      </a:r>
                      <a:endParaRPr lang="ru-RU" sz="2400" baseline="0" dirty="0" smtClean="0"/>
                    </a:p>
                    <a:p>
                      <a:r>
                        <a:rPr lang="ru-RU" sz="2400" baseline="0" dirty="0" smtClean="0"/>
                        <a:t/>
                      </a:r>
                      <a:br>
                        <a:rPr lang="ru-RU" sz="2400" baseline="0" dirty="0" smtClean="0"/>
                      </a:br>
                      <a:r>
                        <a:rPr lang="ru-RU" sz="2400" baseline="0" dirty="0" smtClean="0"/>
                        <a:t>Построение архитектуры сайта</a:t>
                      </a:r>
                    </a:p>
                    <a:p>
                      <a:r>
                        <a:rPr lang="ru-RU" sz="2400" baseline="0" dirty="0" smtClean="0"/>
                        <a:t/>
                      </a:r>
                      <a:br>
                        <a:rPr lang="ru-RU" sz="2400" baseline="0" dirty="0" smtClean="0"/>
                      </a:br>
                      <a:r>
                        <a:rPr lang="ru-RU" sz="2400" baseline="0" dirty="0" smtClean="0"/>
                        <a:t>Оформление </a:t>
                      </a:r>
                      <a:r>
                        <a:rPr lang="en-US" sz="2400" baseline="0" dirty="0" err="1" smtClean="0"/>
                        <a:t>Git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Составление ТЗ</a:t>
                      </a:r>
                    </a:p>
                    <a:p>
                      <a:r>
                        <a:rPr lang="ru-RU" sz="2400" dirty="0" smtClean="0"/>
                        <a:t/>
                      </a:r>
                      <a:br>
                        <a:rPr lang="ru-RU" sz="2400" dirty="0" smtClean="0"/>
                      </a:br>
                      <a:r>
                        <a:rPr lang="ru-RU" sz="2400" dirty="0" smtClean="0"/>
                        <a:t>Написание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front-end</a:t>
                      </a:r>
                      <a:endParaRPr lang="ru-RU" sz="2400" baseline="0" dirty="0" smtClean="0"/>
                    </a:p>
                    <a:p>
                      <a:endParaRPr lang="en-US" sz="2400" dirty="0" smtClean="0"/>
                    </a:p>
                    <a:p>
                      <a:r>
                        <a:rPr lang="ru-RU" sz="2400" dirty="0" smtClean="0"/>
                        <a:t>Оформление</a:t>
                      </a:r>
                      <a:r>
                        <a:rPr lang="ru-RU" sz="2400" baseline="0" dirty="0" smtClean="0"/>
                        <a:t> презентации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Составление  курсового проекта</a:t>
                      </a:r>
                      <a:br>
                        <a:rPr lang="ru-RU" sz="2400" dirty="0" smtClean="0"/>
                      </a:br>
                      <a:endParaRPr lang="ru-RU" sz="2400" dirty="0" smtClean="0"/>
                    </a:p>
                    <a:p>
                      <a:r>
                        <a:rPr lang="ru-RU" sz="2400" dirty="0" smtClean="0"/>
                        <a:t>Построение</a:t>
                      </a:r>
                      <a:r>
                        <a:rPr lang="ru-RU" sz="2400" baseline="0" dirty="0" smtClean="0"/>
                        <a:t> диаграмм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6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Back-end</a:t>
            </a:r>
          </a:p>
          <a:p>
            <a:r>
              <a:rPr lang="en-US" dirty="0" smtClean="0"/>
              <a:t>Spring Boot 2</a:t>
            </a:r>
          </a:p>
          <a:p>
            <a:r>
              <a:rPr lang="en-US" dirty="0" smtClean="0"/>
              <a:t>Java 11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Front-end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 </a:t>
            </a:r>
          </a:p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6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704856" cy="479231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5798-390A-45EA-8D70-678A84974C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243</Words>
  <Application>Microsoft Office PowerPoint</Application>
  <PresentationFormat>Экран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Сервис для поиска и бронирования авиабилетов  Участники проекта: Тулинов В.Г. Пожидаева Д.Д. Сальков А.А.</vt:lpstr>
      <vt:lpstr>Актуальность</vt:lpstr>
      <vt:lpstr>Итоги анализа предметной области</vt:lpstr>
      <vt:lpstr>Назначение и Цели </vt:lpstr>
      <vt:lpstr>Назначение и Цели</vt:lpstr>
      <vt:lpstr>Постановка задачи</vt:lpstr>
      <vt:lpstr>Распределение ролей в команде</vt:lpstr>
      <vt:lpstr>Используемые технологии</vt:lpstr>
      <vt:lpstr>Диаграмма вариантов использования</vt:lpstr>
      <vt:lpstr>Диаграмма развертывания</vt:lpstr>
      <vt:lpstr>ER-модель</vt:lpstr>
      <vt:lpstr>Интерфейс приложения </vt:lpstr>
      <vt:lpstr>Интерфейс приложения</vt:lpstr>
      <vt:lpstr>Интерфейс приложения</vt:lpstr>
      <vt:lpstr>Интерфейс приложения</vt:lpstr>
      <vt:lpstr>Тестирование</vt:lpstr>
      <vt:lpstr>Перспективы развития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</cp:revision>
  <dcterms:created xsi:type="dcterms:W3CDTF">2021-11-01T07:10:21Z</dcterms:created>
  <dcterms:modified xsi:type="dcterms:W3CDTF">2021-11-01T11:36:50Z</dcterms:modified>
</cp:coreProperties>
</file>