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59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14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8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865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130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85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4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297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02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15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43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93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2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82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9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7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8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BDD2A22-260D-4D66-AA6E-2CE02069CD2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39E83A-1345-4673-9F3E-E29944113C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59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101" r:id="rId14"/>
    <p:sldLayoutId id="2147484102" r:id="rId15"/>
    <p:sldLayoutId id="2147484103" r:id="rId16"/>
    <p:sldLayoutId id="21474841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E7A60-2A67-4F92-8D88-7FF1FA005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051" y="2152718"/>
            <a:ext cx="10969488" cy="1391479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мобильного приложения для чтения иностранных книг</a:t>
            </a:r>
            <a:endParaRPr lang="ru-RU" sz="1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68763F-02BB-4AFE-B9C2-66FAB7276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6452" y="3597739"/>
            <a:ext cx="9144000" cy="2785640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</a:t>
            </a: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 42-21</a:t>
            </a:r>
          </a:p>
          <a:p>
            <a:pPr algn="r"/>
            <a:r>
              <a:rPr lang="ru-RU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Ширкунов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Артём Евгеньевич</a:t>
            </a: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дипломного проекта: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Попова Анастасия Александровна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55D58-5143-443C-A1C9-75CF030A453A}"/>
              </a:ext>
            </a:extLst>
          </p:cNvPr>
          <p:cNvSpPr txBox="1"/>
          <p:nvPr/>
        </p:nvSpPr>
        <p:spPr>
          <a:xfrm>
            <a:off x="1103243" y="474621"/>
            <a:ext cx="1000870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 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«ВОЛОГОДСКИЙ ГОСУДАРСТВЕННЫЙ УНИВЕРСИТЕТ»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(ВОГУ)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УНИВЕРСИТЕТСКИЙ КОЛЛЕДЖ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54359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13619-554E-4E02-9FD6-19778967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СЛОВАРЯ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742CBE-69EB-4D98-9EA5-0AC32972D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51" y="1803682"/>
            <a:ext cx="2099620" cy="47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1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73542-A4DE-485F-B074-507C4414E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ИЗУЧЕНИЯ СЛОВ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6D84B8-2576-4050-92DD-2928689E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51" y="1803683"/>
            <a:ext cx="2099620" cy="47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8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3C2FC-2163-49FA-B00F-8B724DC1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F4A18-1080-4CB1-8E2F-FE3159AEC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138517" cy="4058751"/>
          </a:xfrm>
        </p:spPr>
        <p:txBody>
          <a:bodyPr/>
          <a:lstStyle/>
          <a:p>
            <a:pPr marL="0" indent="357188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Было проведено тестирование с помощью физического устройства </a:t>
            </a:r>
            <a:r>
              <a:rPr lang="ru-RU" sz="2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Realme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11 Pro с операционной системой Android 14 и на виртуальном устройстве в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операционной системой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8.1,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 которого ошибок не было обнаружено.</a:t>
            </a:r>
          </a:p>
          <a:p>
            <a:pPr>
              <a:lnSpc>
                <a:spcPct val="100000"/>
              </a:lnSpc>
            </a:pPr>
            <a:endParaRPr lang="ru-R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137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72EF2-1118-4671-8874-56959F3E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458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ТЕХНИКО-ЭКОНОМИЧЕСКОЕ ОБОСНОВАНИЕ РАЗРАБОТКИ</a:t>
            </a:r>
            <a:endParaRPr lang="ru-RU" sz="8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F66AD4F-DFA1-4522-9278-E4A6C5BC1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357188">
                  <a:lnSpc>
                    <a:spcPct val="100000"/>
                  </a:lnSpc>
                  <a:buNone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Затраты, связанные с созданием проекта составляют </a:t>
                </a:r>
                <a:r>
                  <a:rPr lang="ru-RU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83928,59</a:t>
                </a:r>
                <a:r>
                  <a:rPr lang="ru-RU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руб.</a:t>
                </a:r>
              </a:p>
              <a:p>
                <a:pPr marL="0" indent="357188">
                  <a:lnSpc>
                    <a:spcPct val="100000"/>
                  </a:lnSpc>
                  <a:buNone/>
                </a:pPr>
                <a:r>
                  <a:rPr lang="ru-RU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Договорная цена при рентабельности 25% составляет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104910</m:t>
                    </m:r>
                    <m:r>
                      <a:rPr lang="ru-RU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,7</m:t>
                    </m:r>
                    <m:r>
                      <a:rPr lang="ru-RU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ru-RU" sz="2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руб.</a:t>
                </a:r>
                <a:endParaRPr lang="ru-RU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F66AD4F-DFA1-4522-9278-E4A6C5BC1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1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A571B-691E-48AF-820B-13D208DC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ОБЕСПЕЧЕНИЕ БЕЗОПАСНЫХ УСЛОВИЙ ТРУДА</a:t>
            </a:r>
            <a:endParaRPr lang="ru-RU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69818-849E-41BB-9253-8C5D4784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7188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рассмотрены правила безопасности при работе на компьютере</a:t>
            </a:r>
          </a:p>
        </p:txBody>
      </p:sp>
    </p:spTree>
    <p:extLst>
      <p:ext uri="{BB962C8B-B14F-4D97-AF65-F5344CB8AC3E}">
        <p14:creationId xmlns:p14="http://schemas.microsoft.com/office/powerpoint/2010/main" val="320219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F5D8B-024D-4946-824B-AB35B7E8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57325-2F21-4520-9D19-377BAFB0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7188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были применены  знания по разработке баз данных и мобильных приложений на операционную систему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357188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выполнены, поставленная цель достигнута.</a:t>
            </a:r>
          </a:p>
        </p:txBody>
      </p:sp>
    </p:spTree>
    <p:extLst>
      <p:ext uri="{BB962C8B-B14F-4D97-AF65-F5344CB8AC3E}">
        <p14:creationId xmlns:p14="http://schemas.microsoft.com/office/powerpoint/2010/main" val="995056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6BA5D-4939-45C6-BEDC-92E688DB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2560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3E221-213C-4C5D-BE72-48818FAB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600" dirty="0">
              <a:effectLst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0E5F8-C73D-4E35-95CE-E3D7BEE8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357188" algn="just">
              <a:lnSpc>
                <a:spcPct val="100000"/>
              </a:lnSpc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изучении иностранных языков делает чтение ключевым инструментом обучения. Будущее приложение объединяет работу с текстами, перевод на основании искусственного интеллекта и интерактивный словарь, устраняя необходимость использования смешанных сервисов. Это обеспечит повышенную эффективность обучения, быстрое расширение лексикона и удобство в условиях растущего спроса на цифровые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866728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3A25F-C0CA-4391-9973-370C551A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342DEB-5A08-4BE6-A0BF-882ED89E2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779"/>
            <a:ext cx="10515600" cy="1414532"/>
          </a:xfrm>
        </p:spPr>
        <p:txBody>
          <a:bodyPr>
            <a:normAutofit/>
          </a:bodyPr>
          <a:lstStyle/>
          <a:p>
            <a:pPr marL="0" indent="357188">
              <a:buNone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Целью дипломного проекта является разработка мобильного приложения для чтения иностранных книг.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1F6A419-B92F-4137-8090-EE37D9807B8C}"/>
              </a:ext>
            </a:extLst>
          </p:cNvPr>
          <p:cNvSpPr txBox="1">
            <a:spLocks/>
          </p:cNvSpPr>
          <p:nvPr/>
        </p:nvSpPr>
        <p:spPr>
          <a:xfrm>
            <a:off x="838200" y="2484713"/>
            <a:ext cx="10515600" cy="944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AFADB679-2C60-4F99-A721-E706A7DB3E00}"/>
              </a:ext>
            </a:extLst>
          </p:cNvPr>
          <p:cNvSpPr txBox="1">
            <a:spLocks/>
          </p:cNvSpPr>
          <p:nvPr/>
        </p:nvSpPr>
        <p:spPr>
          <a:xfrm>
            <a:off x="838200" y="3279913"/>
            <a:ext cx="10515600" cy="3130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требований;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средств разработки;</a:t>
            </a: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проектирование базы данных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продукта;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руководства пользователя.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5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71FA3-50C9-4F67-97AE-84548F7A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ИСПОЛЬЗУЕМОЕ ПРОГРАММНОЕ ОБЕСПЕЧЕНИЕ</a:t>
            </a:r>
            <a:endParaRPr lang="ru-RU" dirty="0"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EF1D95-C0C1-4597-B47F-D0565845C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749" y="3066540"/>
            <a:ext cx="1674425" cy="16744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A569D5-FE1F-4E3D-B93A-7705E024D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8" y="3066540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7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238E6-EAA7-4B84-8051-AF2282DA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C6C4B-71D1-42FB-81F7-5CBCDD759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приветствия;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списка книг;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добавления книги;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чтения книги;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словаря;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изучения слов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59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13956-3143-444A-941F-FDA57EA9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ПРИВЕТСТВИЯ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442BA37-E1E3-490F-B704-118FA4A96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51" y="1731963"/>
            <a:ext cx="2099620" cy="4768906"/>
          </a:xfrm>
        </p:spPr>
      </p:pic>
    </p:spTree>
    <p:extLst>
      <p:ext uri="{BB962C8B-B14F-4D97-AF65-F5344CB8AC3E}">
        <p14:creationId xmlns:p14="http://schemas.microsoft.com/office/powerpoint/2010/main" val="107372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701C8-0551-401B-89C9-EEAFB7A6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СПИСКА КНИГ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5A2BC6-B894-4DCE-B15D-8E70FCB6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51" y="1767823"/>
            <a:ext cx="2099620" cy="47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26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AC3E7-4326-4D39-B293-02DB3C38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ДОБАВЛЕНИЯ КНИГИ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1ECE02-4ADE-4C4A-99D2-8F4BAF5C3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51" y="1767823"/>
            <a:ext cx="2099620" cy="47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0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EC5DA-3A0B-48BC-A863-11F5E51C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 ЧТЕНИЯ КНИГИ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FEB5B2-F026-4A36-A207-DBB5B1245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51" y="1758859"/>
            <a:ext cx="2099620" cy="476890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EBA17C-0428-4EAB-9C4F-3CB57D4E2F09}"/>
              </a:ext>
            </a:extLst>
          </p:cNvPr>
          <p:cNvPicPr/>
          <p:nvPr/>
        </p:nvPicPr>
        <p:blipFill rotWithShape="1">
          <a:blip r:embed="rId3"/>
          <a:srcRect l="-26" t="-40" r="-26" b="-40"/>
          <a:stretch/>
        </p:blipFill>
        <p:spPr bwMode="auto">
          <a:xfrm>
            <a:off x="6201698" y="1758859"/>
            <a:ext cx="2099620" cy="47689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571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362</TotalTime>
  <Words>277</Words>
  <Application>Microsoft Office PowerPoint</Application>
  <PresentationFormat>Широкоэкранный</PresentationFormat>
  <Paragraphs>46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Calibri</vt:lpstr>
      <vt:lpstr>Calisto MT</vt:lpstr>
      <vt:lpstr>Cambria Math</vt:lpstr>
      <vt:lpstr>Times New Roman</vt:lpstr>
      <vt:lpstr>Wingdings</vt:lpstr>
      <vt:lpstr>Wingdings 2</vt:lpstr>
      <vt:lpstr>Сланец</vt:lpstr>
      <vt:lpstr>Разработка мобильного приложения для чтения иностранных книг</vt:lpstr>
      <vt:lpstr>АКТУАЛЬНОСТЬ</vt:lpstr>
      <vt:lpstr>ЦЕЛЬ</vt:lpstr>
      <vt:lpstr>ИСПОЛЬЗУЕМОЕ ПРОГРАММНОЕ ОБЕСПЕЧЕНИЕ</vt:lpstr>
      <vt:lpstr>СТРУКТУРА ПРИЛОЖЕНИЯ</vt:lpstr>
      <vt:lpstr>ЭКРАН ПРИВЕТСТВИЯ</vt:lpstr>
      <vt:lpstr>ЭКРАН СПИСКА КНИГ</vt:lpstr>
      <vt:lpstr>ЭКРАН ДОБАВЛЕНИЯ КНИГИ</vt:lpstr>
      <vt:lpstr>ЭКРАН ЧТЕНИЯ КНИГИ</vt:lpstr>
      <vt:lpstr>ЭКРАН СЛОВАРЯ</vt:lpstr>
      <vt:lpstr>ЭКРАН ИЗУЧЕНИЯ СЛОВ</vt:lpstr>
      <vt:lpstr>ТЕСТИРОВАНИЕ</vt:lpstr>
      <vt:lpstr>ТЕХНИКО-ЭКОНОМИЧЕСКОЕ ОБОСНОВАНИЕ РАЗРАБОТКИ</vt:lpstr>
      <vt:lpstr>ОБЕСПЕЧЕНИЕ БЕЗОПАСНЫХ УСЛОВИЙ ТРУДА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shiae</cp:lastModifiedBy>
  <cp:revision>58</cp:revision>
  <dcterms:created xsi:type="dcterms:W3CDTF">2024-05-12T12:53:00Z</dcterms:created>
  <dcterms:modified xsi:type="dcterms:W3CDTF">2025-05-13T19:47:29Z</dcterms:modified>
</cp:coreProperties>
</file>