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3" r:id="rId5"/>
    <p:sldId id="264" r:id="rId6"/>
    <p:sldId id="259" r:id="rId7"/>
    <p:sldId id="260" r:id="rId8"/>
    <p:sldId id="265" r:id="rId9"/>
    <p:sldId id="261" r:id="rId10"/>
    <p:sldId id="262"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574" autoAdjust="0"/>
    <p:restoredTop sz="94434" autoAdjust="0"/>
  </p:normalViewPr>
  <p:slideViewPr>
    <p:cSldViewPr snapToGrid="0">
      <p:cViewPr varScale="1">
        <p:scale>
          <a:sx n="74" d="100"/>
          <a:sy n="74" d="100"/>
        </p:scale>
        <p:origin x="67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12/13/2015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12/13/2015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12/13/2015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12/13/2015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12/13/2015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12/13/2015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smtClean="0"/>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12/13/2015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12/13/2015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12/13/2015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12/13/2015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12/13/2015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12/13/2015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12/13/2015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12/13/2015</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50007" y="298115"/>
            <a:ext cx="9965666" cy="1041288"/>
          </a:xfrm>
        </p:spPr>
        <p:txBody>
          <a:bodyPr>
            <a:normAutofit/>
          </a:bodyPr>
          <a:lstStyle/>
          <a:p>
            <a:r>
              <a:rPr lang="en-US" sz="3200" dirty="0" smtClean="0"/>
              <a:t>American International University - Bangladesh</a:t>
            </a:r>
            <a:endParaRPr lang="en-US" sz="3200" dirty="0"/>
          </a:p>
        </p:txBody>
      </p:sp>
      <p:sp>
        <p:nvSpPr>
          <p:cNvPr id="3" name="Subtitle 2"/>
          <p:cNvSpPr>
            <a:spLocks noGrp="1"/>
          </p:cNvSpPr>
          <p:nvPr>
            <p:ph type="subTitle" idx="1"/>
          </p:nvPr>
        </p:nvSpPr>
        <p:spPr>
          <a:xfrm>
            <a:off x="1326524" y="3563606"/>
            <a:ext cx="9617938" cy="1961636"/>
          </a:xfrm>
        </p:spPr>
        <p:txBody>
          <a:bodyPr>
            <a:normAutofit/>
          </a:bodyPr>
          <a:lstStyle/>
          <a:p>
            <a:pPr algn="l"/>
            <a:r>
              <a:rPr lang="en-US" sz="2000" dirty="0" smtClean="0"/>
              <a:t>                 </a:t>
            </a:r>
            <a:r>
              <a:rPr lang="en-US" sz="2000" u="sng" dirty="0" smtClean="0"/>
              <a:t> Name </a:t>
            </a:r>
            <a:r>
              <a:rPr lang="en-US" sz="2000" dirty="0" smtClean="0"/>
              <a:t>					</a:t>
            </a:r>
            <a:r>
              <a:rPr lang="en-US" sz="2000" u="sng" dirty="0" smtClean="0"/>
              <a:t>ID</a:t>
            </a:r>
          </a:p>
          <a:p>
            <a:pPr marL="457200" indent="-457200" algn="l">
              <a:buAutoNum type="arabicPeriod"/>
            </a:pPr>
            <a:r>
              <a:rPr lang="en-US" sz="2000" dirty="0" err="1" smtClean="0"/>
              <a:t>Baki</a:t>
            </a:r>
            <a:r>
              <a:rPr lang="en-US" sz="2000" dirty="0" smtClean="0"/>
              <a:t>, Md. Abdullah Al               		      14-27968-3</a:t>
            </a:r>
          </a:p>
          <a:p>
            <a:pPr marL="457200" indent="-457200" algn="l">
              <a:buAutoNum type="arabicPeriod"/>
            </a:pPr>
            <a:r>
              <a:rPr lang="en-US" sz="2000" dirty="0" smtClean="0"/>
              <a:t>Shihab, Mehedi Hasan</a:t>
            </a:r>
            <a:r>
              <a:rPr lang="en-US" sz="2000" dirty="0"/>
              <a:t> </a:t>
            </a:r>
            <a:r>
              <a:rPr lang="en-US" sz="2000" dirty="0" smtClean="0"/>
              <a:t>                                            14-27923-3</a:t>
            </a:r>
          </a:p>
          <a:p>
            <a:pPr marL="457200" indent="-457200" algn="l">
              <a:buAutoNum type="arabicPeriod"/>
            </a:pPr>
            <a:r>
              <a:rPr lang="en-US" sz="2000" dirty="0" smtClean="0"/>
              <a:t>Rashid, Md. </a:t>
            </a:r>
            <a:r>
              <a:rPr lang="en-US" sz="2000" dirty="0" err="1" smtClean="0"/>
              <a:t>Mamun</a:t>
            </a:r>
            <a:r>
              <a:rPr lang="en-US" sz="2000" dirty="0" smtClean="0"/>
              <a:t> Or		                     15-28965-1</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0973" y="1339403"/>
            <a:ext cx="2163733" cy="2163733"/>
          </a:xfrm>
          <a:prstGeom prst="rect">
            <a:avLst/>
          </a:prstGeom>
        </p:spPr>
      </p:pic>
      <p:sp>
        <p:nvSpPr>
          <p:cNvPr id="5" name="TextBox 4"/>
          <p:cNvSpPr txBox="1"/>
          <p:nvPr/>
        </p:nvSpPr>
        <p:spPr>
          <a:xfrm>
            <a:off x="1326524" y="5585712"/>
            <a:ext cx="9283087" cy="1077218"/>
          </a:xfrm>
          <a:prstGeom prst="rect">
            <a:avLst/>
          </a:prstGeom>
          <a:noFill/>
        </p:spPr>
        <p:txBody>
          <a:bodyPr wrap="square" rtlCol="0">
            <a:spAutoFit/>
          </a:bodyPr>
          <a:lstStyle/>
          <a:p>
            <a:pPr algn="ctr"/>
            <a:r>
              <a:rPr lang="en-US" b="1" u="sng" dirty="0" smtClean="0"/>
              <a:t>Submitted to:</a:t>
            </a:r>
          </a:p>
          <a:p>
            <a:pPr algn="ctr"/>
            <a:endParaRPr lang="en-US" b="1" u="sng" dirty="0" smtClean="0"/>
          </a:p>
          <a:p>
            <a:pPr algn="ctr"/>
            <a:r>
              <a:rPr lang="en-US" sz="2800" b="1" dirty="0">
                <a:latin typeface="Times New Roman" panose="02020603050405020304" pitchFamily="18" charset="0"/>
                <a:cs typeface="Times New Roman" panose="02020603050405020304" pitchFamily="18" charset="0"/>
              </a:rPr>
              <a:t>MOHAMMAD MAHMUDUL HASAN</a:t>
            </a:r>
            <a:endParaRPr lang="en-US" sz="2800"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57016940"/>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 &amp; operators</a:t>
            </a:r>
            <a:endParaRPr lang="en-US" dirty="0"/>
          </a:p>
        </p:txBody>
      </p:sp>
      <p:sp>
        <p:nvSpPr>
          <p:cNvPr id="3" name="Content Placeholder 2"/>
          <p:cNvSpPr>
            <a:spLocks noGrp="1"/>
          </p:cNvSpPr>
          <p:nvPr>
            <p:ph idx="1"/>
          </p:nvPr>
        </p:nvSpPr>
        <p:spPr/>
        <p:txBody>
          <a:bodyPr>
            <a:normAutofit/>
          </a:bodyPr>
          <a:lstStyle/>
          <a:p>
            <a:r>
              <a:rPr lang="en-US" sz="2400" dirty="0" smtClean="0"/>
              <a:t>In the calculation class we declared a few functions and each function did an individual  calculation of this project in the main function.</a:t>
            </a:r>
          </a:p>
          <a:p>
            <a:r>
              <a:rPr lang="en-US" sz="2400" dirty="0" smtClean="0"/>
              <a:t>In main function we used some binary operator.</a:t>
            </a:r>
          </a:p>
          <a:p>
            <a:endParaRPr lang="en-US" sz="2400" dirty="0"/>
          </a:p>
        </p:txBody>
      </p:sp>
    </p:spTree>
    <p:extLst>
      <p:ext uri="{BB962C8B-B14F-4D97-AF65-F5344CB8AC3E}">
        <p14:creationId xmlns:p14="http://schemas.microsoft.com/office/powerpoint/2010/main" val="653001628"/>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circle(in)">
                                      <p:cBhvr>
                                        <p:cTn id="14"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819955"/>
          </a:xfrm>
        </p:spPr>
        <p:txBody>
          <a:bodyPr/>
          <a:lstStyle/>
          <a:p>
            <a:r>
              <a:rPr lang="en-US" dirty="0" smtClean="0"/>
              <a:t>Exception Handling</a:t>
            </a:r>
            <a:endParaRPr lang="en-US" dirty="0"/>
          </a:p>
        </p:txBody>
      </p:sp>
      <p:sp>
        <p:nvSpPr>
          <p:cNvPr id="3" name="Content Placeholder 2"/>
          <p:cNvSpPr>
            <a:spLocks noGrp="1"/>
          </p:cNvSpPr>
          <p:nvPr>
            <p:ph idx="1"/>
          </p:nvPr>
        </p:nvSpPr>
        <p:spPr>
          <a:xfrm>
            <a:off x="874551" y="1568030"/>
            <a:ext cx="10639161" cy="4987315"/>
          </a:xfrm>
        </p:spPr>
        <p:txBody>
          <a:bodyPr>
            <a:normAutofit/>
          </a:bodyPr>
          <a:lstStyle/>
          <a:p>
            <a:r>
              <a:rPr lang="en-US" sz="2400" dirty="0" smtClean="0"/>
              <a:t>In the main function we used the exception handling in some cases. Compiler will replay if we input a wrong statement or information. Thus we could be noticed about our wrong input and immediately we can correct it easily.</a:t>
            </a:r>
            <a:endParaRPr lang="en-US" sz="2400" dirty="0"/>
          </a:p>
        </p:txBody>
      </p:sp>
    </p:spTree>
    <p:extLst>
      <p:ext uri="{BB962C8B-B14F-4D97-AF65-F5344CB8AC3E}">
        <p14:creationId xmlns:p14="http://schemas.microsoft.com/office/powerpoint/2010/main" val="676224381"/>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rot="20460653">
            <a:off x="2211920" y="2210123"/>
            <a:ext cx="9474870" cy="1933149"/>
          </a:xfrm>
        </p:spPr>
        <p:txBody>
          <a:bodyPr>
            <a:normAutofit/>
          </a:bodyPr>
          <a:lstStyle/>
          <a:p>
            <a:pPr marL="0" indent="0">
              <a:buNone/>
            </a:pPr>
            <a:r>
              <a:rPr lang="en-US" sz="9600" b="1" dirty="0" smtClean="0">
                <a:ln w="6600">
                  <a:solidFill>
                    <a:schemeClr val="accent2"/>
                  </a:solidFill>
                  <a:prstDash val="solid"/>
                </a:ln>
                <a:solidFill>
                  <a:srgbClr val="FFFFFF"/>
                </a:solidFill>
                <a:effectLst>
                  <a:outerShdw dist="38100" dir="2700000" algn="tl" rotWithShape="0">
                    <a:schemeClr val="accent2"/>
                  </a:outerShdw>
                </a:effectLst>
              </a:rPr>
              <a:t>THANK YOU</a:t>
            </a:r>
            <a:endParaRPr lang="en-US" sz="9600" b="1" dirty="0">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416969830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Programming Language-2 project</a:t>
            </a:r>
            <a:endParaRPr lang="en-US" dirty="0"/>
          </a:p>
        </p:txBody>
      </p:sp>
      <p:sp>
        <p:nvSpPr>
          <p:cNvPr id="3" name="Content Placeholder 2"/>
          <p:cNvSpPr>
            <a:spLocks noGrp="1"/>
          </p:cNvSpPr>
          <p:nvPr>
            <p:ph idx="1"/>
          </p:nvPr>
        </p:nvSpPr>
        <p:spPr>
          <a:xfrm>
            <a:off x="1042582" y="1935921"/>
            <a:ext cx="10625675" cy="2334268"/>
          </a:xfrm>
        </p:spPr>
        <p:txBody>
          <a:bodyPr>
            <a:normAutofit/>
          </a:bodyPr>
          <a:lstStyle/>
          <a:p>
            <a:pPr marL="0" indent="0">
              <a:buNone/>
            </a:pPr>
            <a:r>
              <a:rPr lang="en-US" sz="7200" b="1"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 AIUB Grading System</a:t>
            </a:r>
            <a:endParaRPr lang="en-US" sz="72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6219" y="2575775"/>
            <a:ext cx="5317565" cy="5104863"/>
          </a:xfrm>
          <a:prstGeom prst="rect">
            <a:avLst/>
          </a:prstGeom>
        </p:spPr>
      </p:pic>
    </p:spTree>
    <p:extLst>
      <p:ext uri="{BB962C8B-B14F-4D97-AF65-F5344CB8AC3E}">
        <p14:creationId xmlns:p14="http://schemas.microsoft.com/office/powerpoint/2010/main" val="4134520644"/>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circle(in)">
                                      <p:cBhvr>
                                        <p:cTn id="25"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5763" y="609601"/>
            <a:ext cx="10391793" cy="536620"/>
          </a:xfrm>
        </p:spPr>
        <p:txBody>
          <a:bodyPr>
            <a:normAutofit/>
          </a:bodyPr>
          <a:lstStyle/>
          <a:p>
            <a:r>
              <a:rPr lang="en-US" sz="3200" dirty="0" smtClean="0"/>
              <a:t>Important information of the project:</a:t>
            </a:r>
            <a:endParaRPr lang="en-US" sz="3200" dirty="0"/>
          </a:p>
        </p:txBody>
      </p:sp>
      <p:sp>
        <p:nvSpPr>
          <p:cNvPr id="3" name="Content Placeholder 2"/>
          <p:cNvSpPr>
            <a:spLocks noGrp="1"/>
          </p:cNvSpPr>
          <p:nvPr>
            <p:ph idx="1"/>
          </p:nvPr>
        </p:nvSpPr>
        <p:spPr>
          <a:xfrm>
            <a:off x="605307" y="1146220"/>
            <a:ext cx="10662249" cy="824247"/>
          </a:xfrm>
        </p:spPr>
        <p:txBody>
          <a:bodyPr>
            <a:noAutofit/>
          </a:bodyPr>
          <a:lstStyle/>
          <a:p>
            <a:pPr marL="0" indent="0">
              <a:buNone/>
            </a:pPr>
            <a:r>
              <a:rPr lang="en-US" sz="3200" dirty="0" smtClean="0"/>
              <a:t>•Grading System</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5763" y="2514574"/>
            <a:ext cx="5743624" cy="3860468"/>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19387" y="3071842"/>
            <a:ext cx="4881980" cy="330320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19387" y="2514575"/>
            <a:ext cx="4881980" cy="557268"/>
          </a:xfrm>
          <a:prstGeom prst="rect">
            <a:avLst/>
          </a:prstGeom>
        </p:spPr>
      </p:pic>
    </p:spTree>
    <p:extLst>
      <p:ext uri="{BB962C8B-B14F-4D97-AF65-F5344CB8AC3E}">
        <p14:creationId xmlns:p14="http://schemas.microsoft.com/office/powerpoint/2010/main" val="183637451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1"/>
            <a:ext cx="10353762" cy="922986"/>
          </a:xfrm>
        </p:spPr>
        <p:txBody>
          <a:bodyPr/>
          <a:lstStyle/>
          <a:p>
            <a:r>
              <a:rPr lang="en-US" dirty="0" smtClean="0"/>
              <a:t>Computation Of CGPA</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5650" y="1854558"/>
            <a:ext cx="11110051" cy="3567448"/>
          </a:xfrm>
        </p:spPr>
      </p:pic>
    </p:spTree>
    <p:extLst>
      <p:ext uri="{BB962C8B-B14F-4D97-AF65-F5344CB8AC3E}">
        <p14:creationId xmlns:p14="http://schemas.microsoft.com/office/powerpoint/2010/main" val="1816155483"/>
      </p:ext>
    </p:extLst>
  </p:cSld>
  <p:clrMapOvr>
    <a:masterClrMapping/>
  </p:clrMapOvr>
  <p:transition spd="med">
    <p:pull/>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326265"/>
            <a:ext cx="10574160" cy="678287"/>
          </a:xfrm>
        </p:spPr>
        <p:txBody>
          <a:bodyPr/>
          <a:lstStyle/>
          <a:p>
            <a:r>
              <a:rPr lang="en-US" dirty="0" smtClean="0"/>
              <a:t>Mark distribution</a:t>
            </a:r>
            <a:endParaRPr lang="en-US" dirty="0"/>
          </a:p>
        </p:txBody>
      </p:sp>
      <p:sp>
        <p:nvSpPr>
          <p:cNvPr id="3" name="Content Placeholder 2"/>
          <p:cNvSpPr>
            <a:spLocks noGrp="1"/>
          </p:cNvSpPr>
          <p:nvPr>
            <p:ph idx="1"/>
          </p:nvPr>
        </p:nvSpPr>
        <p:spPr>
          <a:xfrm>
            <a:off x="913795" y="1378039"/>
            <a:ext cx="10353762" cy="5364051"/>
          </a:xfrm>
        </p:spPr>
        <p:txBody>
          <a:bodyPr>
            <a:normAutofit fontScale="92500" lnSpcReduction="10000"/>
          </a:bodyPr>
          <a:lstStyle/>
          <a:p>
            <a:pPr marL="0" indent="0">
              <a:buNone/>
            </a:pPr>
            <a:r>
              <a:rPr lang="en-US" u="sng" dirty="0" smtClean="0"/>
              <a:t>For theory:</a:t>
            </a:r>
          </a:p>
          <a:p>
            <a:r>
              <a:rPr lang="en-US" dirty="0" smtClean="0"/>
              <a:t>Three quizzes(best two)               20 x 2 = 40</a:t>
            </a:r>
          </a:p>
          <a:p>
            <a:r>
              <a:rPr lang="en-US" dirty="0" smtClean="0"/>
              <a:t>Performance				  10</a:t>
            </a:r>
          </a:p>
          <a:p>
            <a:r>
              <a:rPr lang="en-US" dirty="0" smtClean="0"/>
              <a:t>Attendance 				  10</a:t>
            </a:r>
          </a:p>
          <a:p>
            <a:r>
              <a:rPr lang="en-US" dirty="0" smtClean="0"/>
              <a:t>Term exam                                      ________</a:t>
            </a:r>
            <a:r>
              <a:rPr lang="en-US" u="sng" dirty="0" smtClean="0"/>
              <a:t>40_____</a:t>
            </a:r>
          </a:p>
          <a:p>
            <a:pPr marL="0" indent="0">
              <a:buNone/>
            </a:pPr>
            <a:r>
              <a:rPr lang="en-US" dirty="0"/>
              <a:t> </a:t>
            </a:r>
            <a:r>
              <a:rPr lang="en-US" dirty="0" smtClean="0"/>
              <a:t>                                   </a:t>
            </a:r>
            <a:r>
              <a:rPr lang="en-US" dirty="0"/>
              <a:t> </a:t>
            </a:r>
            <a:r>
              <a:rPr lang="en-US" dirty="0" smtClean="0"/>
              <a:t>             Total=               100</a:t>
            </a:r>
          </a:p>
          <a:p>
            <a:pPr marL="0" indent="0">
              <a:buNone/>
            </a:pPr>
            <a:r>
              <a:rPr lang="en-US" u="sng" dirty="0" smtClean="0"/>
              <a:t>For Lab:</a:t>
            </a:r>
          </a:p>
          <a:p>
            <a:r>
              <a:rPr lang="en-US" dirty="0" smtClean="0"/>
              <a:t>Lab report                                       5 x 10 = 50</a:t>
            </a:r>
            <a:endParaRPr lang="en-US" dirty="0"/>
          </a:p>
          <a:p>
            <a:r>
              <a:rPr lang="en-US" dirty="0"/>
              <a:t>Performance				  10</a:t>
            </a:r>
          </a:p>
          <a:p>
            <a:r>
              <a:rPr lang="en-US" dirty="0"/>
              <a:t>Attendance 				  10</a:t>
            </a:r>
          </a:p>
          <a:p>
            <a:r>
              <a:rPr lang="en-US" dirty="0" smtClean="0"/>
              <a:t>Lab </a:t>
            </a:r>
            <a:r>
              <a:rPr lang="en-US" dirty="0" err="1" smtClean="0"/>
              <a:t>quize</a:t>
            </a:r>
            <a:r>
              <a:rPr lang="en-US" dirty="0" smtClean="0"/>
              <a:t>                                        </a:t>
            </a:r>
            <a:r>
              <a:rPr lang="en-US" dirty="0" smtClean="0"/>
              <a:t>________</a:t>
            </a:r>
            <a:r>
              <a:rPr lang="en-US" u="sng" dirty="0"/>
              <a:t>3</a:t>
            </a:r>
            <a:r>
              <a:rPr lang="en-US" u="sng" dirty="0" smtClean="0"/>
              <a:t>0</a:t>
            </a:r>
            <a:r>
              <a:rPr lang="en-US" u="sng" dirty="0"/>
              <a:t>_____</a:t>
            </a:r>
          </a:p>
          <a:p>
            <a:pPr marL="0" indent="0">
              <a:buNone/>
            </a:pPr>
            <a:r>
              <a:rPr lang="en-US" dirty="0"/>
              <a:t>                                             </a:t>
            </a:r>
            <a:r>
              <a:rPr lang="en-US" dirty="0" smtClean="0"/>
              <a:t>    </a:t>
            </a:r>
            <a:r>
              <a:rPr lang="en-US" dirty="0"/>
              <a:t>Total=               100</a:t>
            </a:r>
            <a:endParaRPr lang="en-US" u="sng" dirty="0"/>
          </a:p>
          <a:p>
            <a:pPr marL="0" indent="0">
              <a:buNone/>
            </a:pPr>
            <a:endParaRPr lang="en-US" dirty="0">
              <a:effectLst/>
            </a:endParaRPr>
          </a:p>
        </p:txBody>
      </p:sp>
    </p:spTree>
    <p:extLst>
      <p:ext uri="{BB962C8B-B14F-4D97-AF65-F5344CB8AC3E}">
        <p14:creationId xmlns:p14="http://schemas.microsoft.com/office/powerpoint/2010/main" val="108561858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barn(inVertical)">
                                      <p:cBhvr>
                                        <p:cTn id="33" dur="500"/>
                                        <p:tgtEl>
                                          <p:spTgt spid="3">
                                            <p:txEl>
                                              <p:pRg st="6" end="6"/>
                                            </p:txEl>
                                          </p:spTgt>
                                        </p:tgtEl>
                                      </p:cBhvr>
                                    </p:animEffect>
                                  </p:childTnLst>
                                </p:cTn>
                              </p:par>
                              <p:par>
                                <p:cTn id="34" presetID="16" presetClass="entr" presetSubtype="21" fill="hold" nodeType="with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barn(inVertical)">
                                      <p:cBhvr>
                                        <p:cTn id="36" dur="500"/>
                                        <p:tgtEl>
                                          <p:spTgt spid="3">
                                            <p:txEl>
                                              <p:pRg st="7" end="7"/>
                                            </p:txEl>
                                          </p:spTgt>
                                        </p:tgtEl>
                                      </p:cBhvr>
                                    </p:animEffect>
                                  </p:childTnLst>
                                </p:cTn>
                              </p:par>
                              <p:par>
                                <p:cTn id="37" presetID="16" presetClass="entr" presetSubtype="21" fill="hold"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barn(inVertical)">
                                      <p:cBhvr>
                                        <p:cTn id="39" dur="500"/>
                                        <p:tgtEl>
                                          <p:spTgt spid="3">
                                            <p:txEl>
                                              <p:pRg st="8" end="8"/>
                                            </p:txEl>
                                          </p:spTgt>
                                        </p:tgtEl>
                                      </p:cBhvr>
                                    </p:animEffect>
                                  </p:childTnLst>
                                </p:cTn>
                              </p:par>
                              <p:par>
                                <p:cTn id="40" presetID="16" presetClass="entr" presetSubtype="21" fill="hold" nodeType="with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barn(inVertical)">
                                      <p:cBhvr>
                                        <p:cTn id="42" dur="500"/>
                                        <p:tgtEl>
                                          <p:spTgt spid="3">
                                            <p:txEl>
                                              <p:pRg st="9" end="9"/>
                                            </p:txEl>
                                          </p:spTgt>
                                        </p:tgtEl>
                                      </p:cBhvr>
                                    </p:animEffect>
                                  </p:childTnLst>
                                </p:cTn>
                              </p:par>
                              <p:par>
                                <p:cTn id="43" presetID="16" presetClass="entr" presetSubtype="21" fill="hold" nodeType="with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animEffect transition="in" filter="barn(inVertical)">
                                      <p:cBhvr>
                                        <p:cTn id="45" dur="500"/>
                                        <p:tgtEl>
                                          <p:spTgt spid="3">
                                            <p:txEl>
                                              <p:pRg st="10" end="10"/>
                                            </p:txEl>
                                          </p:spTgt>
                                        </p:tgtEl>
                                      </p:cBhvr>
                                    </p:animEffect>
                                  </p:childTnLst>
                                </p:cTn>
                              </p:par>
                              <p:par>
                                <p:cTn id="46" presetID="16" presetClass="entr" presetSubtype="21" fill="hold" nodeType="withEffect">
                                  <p:stCondLst>
                                    <p:cond delay="0"/>
                                  </p:stCondLst>
                                  <p:childTnLst>
                                    <p:set>
                                      <p:cBhvr>
                                        <p:cTn id="47" dur="1" fill="hold">
                                          <p:stCondLst>
                                            <p:cond delay="0"/>
                                          </p:stCondLst>
                                        </p:cTn>
                                        <p:tgtEl>
                                          <p:spTgt spid="3">
                                            <p:txEl>
                                              <p:pRg st="11" end="11"/>
                                            </p:txEl>
                                          </p:spTgt>
                                        </p:tgtEl>
                                        <p:attrNameLst>
                                          <p:attrName>style.visibility</p:attrName>
                                        </p:attrNameLst>
                                      </p:cBhvr>
                                      <p:to>
                                        <p:strVal val="visible"/>
                                      </p:to>
                                    </p:set>
                                    <p:animEffect transition="in" filter="barn(inVertical)">
                                      <p:cBhvr>
                                        <p:cTn id="48"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 of the C++ project </a:t>
            </a:r>
            <a:endParaRPr lang="en-US" dirty="0"/>
          </a:p>
        </p:txBody>
      </p:sp>
      <p:sp>
        <p:nvSpPr>
          <p:cNvPr id="3" name="Content Placeholder 2"/>
          <p:cNvSpPr>
            <a:spLocks noGrp="1"/>
          </p:cNvSpPr>
          <p:nvPr>
            <p:ph idx="1"/>
          </p:nvPr>
        </p:nvSpPr>
        <p:spPr>
          <a:xfrm>
            <a:off x="913795" y="2096064"/>
            <a:ext cx="10353762" cy="4072916"/>
          </a:xfrm>
        </p:spPr>
        <p:txBody>
          <a:bodyPr>
            <a:noAutofit/>
          </a:bodyPr>
          <a:lstStyle/>
          <a:p>
            <a:r>
              <a:rPr lang="en-US" sz="2800" dirty="0" smtClean="0"/>
              <a:t>Class</a:t>
            </a:r>
          </a:p>
          <a:p>
            <a:r>
              <a:rPr lang="en-US" sz="2800" dirty="0" smtClean="0"/>
              <a:t>Object</a:t>
            </a:r>
          </a:p>
          <a:p>
            <a:r>
              <a:rPr lang="en-US" sz="2800" dirty="0" smtClean="0"/>
              <a:t>Inheritance</a:t>
            </a:r>
          </a:p>
          <a:p>
            <a:r>
              <a:rPr lang="en-US" sz="2800" dirty="0" smtClean="0"/>
              <a:t>Function</a:t>
            </a:r>
          </a:p>
          <a:p>
            <a:r>
              <a:rPr lang="en-US" sz="2800" dirty="0" smtClean="0"/>
              <a:t>Operator</a:t>
            </a:r>
          </a:p>
          <a:p>
            <a:r>
              <a:rPr lang="en-US" sz="2800" dirty="0" smtClean="0"/>
              <a:t>Exception Handling</a:t>
            </a:r>
            <a:endParaRPr lang="en-US" sz="2800" dirty="0"/>
          </a:p>
        </p:txBody>
      </p:sp>
    </p:spTree>
    <p:extLst>
      <p:ext uri="{BB962C8B-B14F-4D97-AF65-F5344CB8AC3E}">
        <p14:creationId xmlns:p14="http://schemas.microsoft.com/office/powerpoint/2010/main" val="27420270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anim calcmode="lin" valueType="num">
                                      <p:cBhvr>
                                        <p:cTn id="8" dur="2000" fill="hold"/>
                                        <p:tgtEl>
                                          <p:spTgt spid="3">
                                            <p:txEl>
                                              <p:pRg st="0" end="0"/>
                                            </p:txEl>
                                          </p:spTgt>
                                        </p:tgtEl>
                                        <p:attrNameLst>
                                          <p:attrName>ppt_w</p:attrName>
                                        </p:attrNameLst>
                                      </p:cBhvr>
                                      <p:tavLst>
                                        <p:tav tm="0" fmla="#ppt_w*sin(2.5*pi*$)">
                                          <p:val>
                                            <p:fltVal val="0"/>
                                          </p:val>
                                        </p:tav>
                                        <p:tav tm="100000">
                                          <p:val>
                                            <p:fltVal val="1"/>
                                          </p:val>
                                        </p:tav>
                                      </p:tavLst>
                                    </p:anim>
                                    <p:anim calcmode="lin" valueType="num">
                                      <p:cBhvr>
                                        <p:cTn id="9" dur="2000" fill="hold"/>
                                        <p:tgtEl>
                                          <p:spTgt spid="3">
                                            <p:txEl>
                                              <p:pRg st="0" end="0"/>
                                            </p:txEl>
                                          </p:spTgt>
                                        </p:tgtEl>
                                        <p:attrNameLst>
                                          <p:attrName>ppt_h</p:attrName>
                                        </p:attrNameLst>
                                      </p:cBhvr>
                                      <p:tavLst>
                                        <p:tav tm="0">
                                          <p:val>
                                            <p:strVal val="#ppt_h"/>
                                          </p:val>
                                        </p:tav>
                                        <p:tav tm="100000">
                                          <p:val>
                                            <p:strVal val="#ppt_h"/>
                                          </p:val>
                                        </p:tav>
                                      </p:tavLst>
                                    </p:anim>
                                  </p:childTnLst>
                                </p:cTn>
                              </p:par>
                              <p:par>
                                <p:cTn id="10" presetID="45"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anim calcmode="lin" valueType="num">
                                      <p:cBhvr>
                                        <p:cTn id="13" dur="2000" fill="hold"/>
                                        <p:tgtEl>
                                          <p:spTgt spid="3">
                                            <p:txEl>
                                              <p:pRg st="1" end="1"/>
                                            </p:txEl>
                                          </p:spTgt>
                                        </p:tgtEl>
                                        <p:attrNameLst>
                                          <p:attrName>ppt_w</p:attrName>
                                        </p:attrNameLst>
                                      </p:cBhvr>
                                      <p:tavLst>
                                        <p:tav tm="0" fmla="#ppt_w*sin(2.5*pi*$)">
                                          <p:val>
                                            <p:fltVal val="0"/>
                                          </p:val>
                                        </p:tav>
                                        <p:tav tm="100000">
                                          <p:val>
                                            <p:fltVal val="1"/>
                                          </p:val>
                                        </p:tav>
                                      </p:tavLst>
                                    </p:anim>
                                    <p:anim calcmode="lin" valueType="num">
                                      <p:cBhvr>
                                        <p:cTn id="14" dur="2000" fill="hold"/>
                                        <p:tgtEl>
                                          <p:spTgt spid="3">
                                            <p:txEl>
                                              <p:pRg st="1" end="1"/>
                                            </p:txEl>
                                          </p:spTgt>
                                        </p:tgtEl>
                                        <p:attrNameLst>
                                          <p:attrName>ppt_h</p:attrName>
                                        </p:attrNameLst>
                                      </p:cBhvr>
                                      <p:tavLst>
                                        <p:tav tm="0">
                                          <p:val>
                                            <p:strVal val="#ppt_h"/>
                                          </p:val>
                                        </p:tav>
                                        <p:tav tm="100000">
                                          <p:val>
                                            <p:strVal val="#ppt_h"/>
                                          </p:val>
                                        </p:tav>
                                      </p:tavLst>
                                    </p:anim>
                                  </p:childTnLst>
                                </p:cTn>
                              </p:par>
                              <p:par>
                                <p:cTn id="15" presetID="45"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anim calcmode="lin" valueType="num">
                                      <p:cBhvr>
                                        <p:cTn id="18" dur="2000" fill="hold"/>
                                        <p:tgtEl>
                                          <p:spTgt spid="3">
                                            <p:txEl>
                                              <p:pRg st="2" end="2"/>
                                            </p:txEl>
                                          </p:spTgt>
                                        </p:tgtEl>
                                        <p:attrNameLst>
                                          <p:attrName>ppt_w</p:attrName>
                                        </p:attrNameLst>
                                      </p:cBhvr>
                                      <p:tavLst>
                                        <p:tav tm="0" fmla="#ppt_w*sin(2.5*pi*$)">
                                          <p:val>
                                            <p:fltVal val="0"/>
                                          </p:val>
                                        </p:tav>
                                        <p:tav tm="100000">
                                          <p:val>
                                            <p:fltVal val="1"/>
                                          </p:val>
                                        </p:tav>
                                      </p:tavLst>
                                    </p:anim>
                                    <p:anim calcmode="lin" valueType="num">
                                      <p:cBhvr>
                                        <p:cTn id="19" dur="2000" fill="hold"/>
                                        <p:tgtEl>
                                          <p:spTgt spid="3">
                                            <p:txEl>
                                              <p:pRg st="2" end="2"/>
                                            </p:txEl>
                                          </p:spTgt>
                                        </p:tgtEl>
                                        <p:attrNameLst>
                                          <p:attrName>ppt_h</p:attrName>
                                        </p:attrNameLst>
                                      </p:cBhvr>
                                      <p:tavLst>
                                        <p:tav tm="0">
                                          <p:val>
                                            <p:strVal val="#ppt_h"/>
                                          </p:val>
                                        </p:tav>
                                        <p:tav tm="100000">
                                          <p:val>
                                            <p:strVal val="#ppt_h"/>
                                          </p:val>
                                        </p:tav>
                                      </p:tavLst>
                                    </p:anim>
                                  </p:childTnLst>
                                </p:cTn>
                              </p:par>
                              <p:par>
                                <p:cTn id="20" presetID="45"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anim calcmode="lin" valueType="num">
                                      <p:cBhvr>
                                        <p:cTn id="23" dur="2000" fill="hold"/>
                                        <p:tgtEl>
                                          <p:spTgt spid="3">
                                            <p:txEl>
                                              <p:pRg st="3" end="3"/>
                                            </p:txEl>
                                          </p:spTgt>
                                        </p:tgtEl>
                                        <p:attrNameLst>
                                          <p:attrName>ppt_w</p:attrName>
                                        </p:attrNameLst>
                                      </p:cBhvr>
                                      <p:tavLst>
                                        <p:tav tm="0" fmla="#ppt_w*sin(2.5*pi*$)">
                                          <p:val>
                                            <p:fltVal val="0"/>
                                          </p:val>
                                        </p:tav>
                                        <p:tav tm="100000">
                                          <p:val>
                                            <p:fltVal val="1"/>
                                          </p:val>
                                        </p:tav>
                                      </p:tavLst>
                                    </p:anim>
                                    <p:anim calcmode="lin" valueType="num">
                                      <p:cBhvr>
                                        <p:cTn id="24" dur="2000" fill="hold"/>
                                        <p:tgtEl>
                                          <p:spTgt spid="3">
                                            <p:txEl>
                                              <p:pRg st="3" end="3"/>
                                            </p:txEl>
                                          </p:spTgt>
                                        </p:tgtEl>
                                        <p:attrNameLst>
                                          <p:attrName>ppt_h</p:attrName>
                                        </p:attrNameLst>
                                      </p:cBhvr>
                                      <p:tavLst>
                                        <p:tav tm="0">
                                          <p:val>
                                            <p:strVal val="#ppt_h"/>
                                          </p:val>
                                        </p:tav>
                                        <p:tav tm="100000">
                                          <p:val>
                                            <p:strVal val="#ppt_h"/>
                                          </p:val>
                                        </p:tav>
                                      </p:tavLst>
                                    </p:anim>
                                  </p:childTnLst>
                                </p:cTn>
                              </p:par>
                              <p:par>
                                <p:cTn id="25" presetID="45" presetClass="entr" presetSubtype="0"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anim calcmode="lin" valueType="num">
                                      <p:cBhvr>
                                        <p:cTn id="28" dur="2000" fill="hold"/>
                                        <p:tgtEl>
                                          <p:spTgt spid="3">
                                            <p:txEl>
                                              <p:pRg st="4" end="4"/>
                                            </p:txEl>
                                          </p:spTgt>
                                        </p:tgtEl>
                                        <p:attrNameLst>
                                          <p:attrName>ppt_w</p:attrName>
                                        </p:attrNameLst>
                                      </p:cBhvr>
                                      <p:tavLst>
                                        <p:tav tm="0" fmla="#ppt_w*sin(2.5*pi*$)">
                                          <p:val>
                                            <p:fltVal val="0"/>
                                          </p:val>
                                        </p:tav>
                                        <p:tav tm="100000">
                                          <p:val>
                                            <p:fltVal val="1"/>
                                          </p:val>
                                        </p:tav>
                                      </p:tavLst>
                                    </p:anim>
                                    <p:anim calcmode="lin" valueType="num">
                                      <p:cBhvr>
                                        <p:cTn id="29" dur="2000" fill="hold"/>
                                        <p:tgtEl>
                                          <p:spTgt spid="3">
                                            <p:txEl>
                                              <p:pRg st="4" end="4"/>
                                            </p:txEl>
                                          </p:spTgt>
                                        </p:tgtEl>
                                        <p:attrNameLst>
                                          <p:attrName>ppt_h</p:attrName>
                                        </p:attrNameLst>
                                      </p:cBhvr>
                                      <p:tavLst>
                                        <p:tav tm="0">
                                          <p:val>
                                            <p:strVal val="#ppt_h"/>
                                          </p:val>
                                        </p:tav>
                                        <p:tav tm="100000">
                                          <p:val>
                                            <p:strVal val="#ppt_h"/>
                                          </p:val>
                                        </p:tav>
                                      </p:tavLst>
                                    </p:anim>
                                  </p:childTnLst>
                                </p:cTn>
                              </p:par>
                              <p:par>
                                <p:cTn id="30" presetID="45" presetClass="entr" presetSubtype="0" fill="hold"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2000"/>
                                        <p:tgtEl>
                                          <p:spTgt spid="3">
                                            <p:txEl>
                                              <p:pRg st="5" end="5"/>
                                            </p:txEl>
                                          </p:spTgt>
                                        </p:tgtEl>
                                      </p:cBhvr>
                                    </p:animEffect>
                                    <p:anim calcmode="lin" valueType="num">
                                      <p:cBhvr>
                                        <p:cTn id="33" dur="2000" fill="hold"/>
                                        <p:tgtEl>
                                          <p:spTgt spid="3">
                                            <p:txEl>
                                              <p:pRg st="5" end="5"/>
                                            </p:txEl>
                                          </p:spTgt>
                                        </p:tgtEl>
                                        <p:attrNameLst>
                                          <p:attrName>ppt_w</p:attrName>
                                        </p:attrNameLst>
                                      </p:cBhvr>
                                      <p:tavLst>
                                        <p:tav tm="0" fmla="#ppt_w*sin(2.5*pi*$)">
                                          <p:val>
                                            <p:fltVal val="0"/>
                                          </p:val>
                                        </p:tav>
                                        <p:tav tm="100000">
                                          <p:val>
                                            <p:fltVal val="1"/>
                                          </p:val>
                                        </p:tav>
                                      </p:tavLst>
                                    </p:anim>
                                    <p:anim calcmode="lin" valueType="num">
                                      <p:cBhvr>
                                        <p:cTn id="34" dur="2000" fill="hold"/>
                                        <p:tgtEl>
                                          <p:spTgt spid="3">
                                            <p:txEl>
                                              <p:pRg st="5" end="5"/>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a:t>
            </a:r>
            <a:endParaRPr lang="en-US" dirty="0"/>
          </a:p>
        </p:txBody>
      </p:sp>
      <p:sp>
        <p:nvSpPr>
          <p:cNvPr id="3" name="Content Placeholder 2"/>
          <p:cNvSpPr>
            <a:spLocks noGrp="1"/>
          </p:cNvSpPr>
          <p:nvPr>
            <p:ph idx="1"/>
          </p:nvPr>
        </p:nvSpPr>
        <p:spPr>
          <a:xfrm>
            <a:off x="1030309" y="2096064"/>
            <a:ext cx="10237247" cy="4420646"/>
          </a:xfrm>
        </p:spPr>
        <p:txBody>
          <a:bodyPr>
            <a:normAutofit/>
          </a:bodyPr>
          <a:lstStyle/>
          <a:p>
            <a:r>
              <a:rPr lang="en-US" sz="2400" dirty="0" smtClean="0"/>
              <a:t>We declared and used two classes in our C++ project named “grade” and “calculation”. In the grade class we declared  protected variables and they are q1,q2 &amp; q3. Then in the public section we declared a function named “</a:t>
            </a:r>
            <a:r>
              <a:rPr lang="en-US" sz="2400" dirty="0" err="1" smtClean="0"/>
              <a:t>setq</a:t>
            </a:r>
            <a:r>
              <a:rPr lang="en-US" sz="2400" dirty="0" smtClean="0"/>
              <a:t>()” for setting the values of q1,q2 &amp; q3. In public we also declared three variables per ,</a:t>
            </a:r>
            <a:r>
              <a:rPr lang="en-US" sz="2400" dirty="0" err="1" smtClean="0"/>
              <a:t>att</a:t>
            </a:r>
            <a:r>
              <a:rPr lang="en-US" sz="2400" dirty="0" smtClean="0"/>
              <a:t> ,term for set the values of performance ,attendance and term exam mark. We used the q1,q2 and q3 variables for setting the values of three </a:t>
            </a:r>
            <a:r>
              <a:rPr lang="en-US" sz="2400" dirty="0" err="1" smtClean="0"/>
              <a:t>quizes</a:t>
            </a:r>
            <a:r>
              <a:rPr lang="en-US" sz="2400" dirty="0" smtClean="0"/>
              <a:t>.</a:t>
            </a:r>
          </a:p>
          <a:p>
            <a:r>
              <a:rPr lang="en-US" sz="2400" dirty="0" smtClean="0"/>
              <a:t>In the calculation class we did our all types of calculation by using functions.</a:t>
            </a:r>
            <a:endParaRPr lang="en-US" sz="2400" dirty="0"/>
          </a:p>
        </p:txBody>
      </p:sp>
    </p:spTree>
    <p:extLst>
      <p:ext uri="{BB962C8B-B14F-4D97-AF65-F5344CB8AC3E}">
        <p14:creationId xmlns:p14="http://schemas.microsoft.com/office/powerpoint/2010/main" val="339189124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arn(inVertical)">
                                      <p:cBhvr>
                                        <p:cTn id="10"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1"/>
            <a:ext cx="10353761" cy="922986"/>
          </a:xfrm>
        </p:spPr>
        <p:txBody>
          <a:bodyPr/>
          <a:lstStyle/>
          <a:p>
            <a:r>
              <a:rPr lang="en-US" dirty="0" smtClean="0"/>
              <a:t>Object</a:t>
            </a:r>
            <a:endParaRPr lang="en-US" dirty="0"/>
          </a:p>
        </p:txBody>
      </p:sp>
      <p:sp>
        <p:nvSpPr>
          <p:cNvPr id="3" name="Content Placeholder 2"/>
          <p:cNvSpPr>
            <a:spLocks noGrp="1"/>
          </p:cNvSpPr>
          <p:nvPr>
            <p:ph idx="1"/>
          </p:nvPr>
        </p:nvSpPr>
        <p:spPr>
          <a:xfrm>
            <a:off x="913794" y="1429555"/>
            <a:ext cx="10496887" cy="5112913"/>
          </a:xfrm>
        </p:spPr>
        <p:txBody>
          <a:bodyPr>
            <a:normAutofit/>
          </a:bodyPr>
          <a:lstStyle/>
          <a:p>
            <a:r>
              <a:rPr lang="en-US" sz="2800" dirty="0" smtClean="0"/>
              <a:t>As we used two classes in our program, we declared two object to point the individual variables and function of those two classes.</a:t>
            </a:r>
            <a:endParaRPr lang="en-US" sz="2800" dirty="0"/>
          </a:p>
        </p:txBody>
      </p:sp>
    </p:spTree>
    <p:extLst>
      <p:ext uri="{BB962C8B-B14F-4D97-AF65-F5344CB8AC3E}">
        <p14:creationId xmlns:p14="http://schemas.microsoft.com/office/powerpoint/2010/main" val="6994172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651433" cy="755561"/>
          </a:xfrm>
        </p:spPr>
        <p:txBody>
          <a:bodyPr/>
          <a:lstStyle/>
          <a:p>
            <a:r>
              <a:rPr lang="en-US" dirty="0" smtClean="0"/>
              <a:t>Inheritance</a:t>
            </a:r>
            <a:endParaRPr lang="en-US" dirty="0"/>
          </a:p>
        </p:txBody>
      </p:sp>
      <p:sp>
        <p:nvSpPr>
          <p:cNvPr id="3" name="Content Placeholder 2"/>
          <p:cNvSpPr>
            <a:spLocks noGrp="1"/>
          </p:cNvSpPr>
          <p:nvPr>
            <p:ph idx="1"/>
          </p:nvPr>
        </p:nvSpPr>
        <p:spPr>
          <a:xfrm>
            <a:off x="913794" y="1365161"/>
            <a:ext cx="10818859" cy="4778062"/>
          </a:xfrm>
        </p:spPr>
        <p:txBody>
          <a:bodyPr>
            <a:normAutofit/>
          </a:bodyPr>
          <a:lstStyle/>
          <a:p>
            <a:r>
              <a:rPr lang="en-US" sz="2800" dirty="0" smtClean="0"/>
              <a:t>Inheritance is one of the significant part of our project. We declared several functions in the Calculation class and we used them in the main function. For using the quizzes mark we inherited the </a:t>
            </a:r>
            <a:r>
              <a:rPr lang="en-US" sz="2800" dirty="0" err="1" smtClean="0"/>
              <a:t>setq</a:t>
            </a:r>
            <a:r>
              <a:rPr lang="en-US" sz="2800" dirty="0" smtClean="0"/>
              <a:t>() function by the object of calculation class. Thus we used the protected member of base class.</a:t>
            </a:r>
            <a:endParaRPr lang="en-US" sz="2800" dirty="0"/>
          </a:p>
        </p:txBody>
      </p:sp>
    </p:spTree>
    <p:extLst>
      <p:ext uri="{BB962C8B-B14F-4D97-AF65-F5344CB8AC3E}">
        <p14:creationId xmlns:p14="http://schemas.microsoft.com/office/powerpoint/2010/main" val="196734977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281</TotalTime>
  <Words>337</Words>
  <Application>Microsoft Office PowerPoint</Application>
  <PresentationFormat>Widescreen</PresentationFormat>
  <Paragraphs>46</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Bookman Old Style</vt:lpstr>
      <vt:lpstr>Rockwell</vt:lpstr>
      <vt:lpstr>Times New Roman</vt:lpstr>
      <vt:lpstr>Damask</vt:lpstr>
      <vt:lpstr>American International University - Bangladesh</vt:lpstr>
      <vt:lpstr>Programming Language-2 project</vt:lpstr>
      <vt:lpstr>Important information of the project:</vt:lpstr>
      <vt:lpstr>Computation Of CGPA</vt:lpstr>
      <vt:lpstr>Mark distribution</vt:lpstr>
      <vt:lpstr>Component of the C++ project </vt:lpstr>
      <vt:lpstr>Class</vt:lpstr>
      <vt:lpstr>Object</vt:lpstr>
      <vt:lpstr>Inheritance</vt:lpstr>
      <vt:lpstr>Functions &amp; operators</vt:lpstr>
      <vt:lpstr>Exception Handling</vt:lpstr>
      <vt:lpstr>PowerPoint Presentation</vt:lpstr>
    </vt:vector>
  </TitlesOfParts>
  <Company>CtrlSoft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American International University - Bangladesh</dc:title>
  <dc:creator>Mouri</dc:creator>
  <cp:lastModifiedBy>Mehedi Hasan Shihab</cp:lastModifiedBy>
  <cp:revision>38</cp:revision>
  <dcterms:created xsi:type="dcterms:W3CDTF">2015-12-13T07:30:58Z</dcterms:created>
  <dcterms:modified xsi:type="dcterms:W3CDTF">2015-12-13T17:16:40Z</dcterms:modified>
</cp:coreProperties>
</file>