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4286-A603-48BB-B206-839488DA1DF8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2656-BBAB-4E52-B0B9-D28834A5E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4286-A603-48BB-B206-839488DA1DF8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2656-BBAB-4E52-B0B9-D28834A5E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4286-A603-48BB-B206-839488DA1DF8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2656-BBAB-4E52-B0B9-D28834A5E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4286-A603-48BB-B206-839488DA1DF8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2656-BBAB-4E52-B0B9-D28834A5E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4286-A603-48BB-B206-839488DA1DF8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2656-BBAB-4E52-B0B9-D28834A5E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4286-A603-48BB-B206-839488DA1DF8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2656-BBAB-4E52-B0B9-D28834A5E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4286-A603-48BB-B206-839488DA1DF8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2656-BBAB-4E52-B0B9-D28834A5E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4286-A603-48BB-B206-839488DA1DF8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2656-BBAB-4E52-B0B9-D28834A5E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4286-A603-48BB-B206-839488DA1DF8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2656-BBAB-4E52-B0B9-D28834A5E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4286-A603-48BB-B206-839488DA1DF8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2656-BBAB-4E52-B0B9-D28834A5E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4286-A603-48BB-B206-839488DA1DF8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2656-BBAB-4E52-B0B9-D28834A5E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4286-A603-48BB-B206-839488DA1DF8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2656-BBAB-4E52-B0B9-D28834A5E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CCD &amp; Magnetic optical Driver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charge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coupled device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(CCD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or image sensor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light sensitive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integrated circuit etched onto a silicon surface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form elements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pixels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stores and displays the data for image can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read by electronics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turned into a digital copy of the light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patterns (color spectrum)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falling on the device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data is stored in terms of pixels which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has arranged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memory array.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 descr="Image result for ccd in digital electron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4495800"/>
            <a:ext cx="2619375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CCD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Commonly used in digital still and video camera as it can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improve resolution</a:t>
            </a:r>
            <a:r>
              <a:rPr lang="en-US" dirty="0" smtClean="0"/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stronomical telescopes, scanners, and bar code readers etc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Optical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magneto-optical drive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is a kind of optical disc drive capable of writing and rewriting data upon a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magneto-optical disc.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magneto-optical (MO) drive is a popular way to back up files on a personal computer. As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MO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device employs both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magnetic and optical technologies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to obtain ultra-high data density.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design of the drive allows the inserted disk to be exposed to the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magnetic head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on one side and to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the laser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on the another side.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Both the laser and the magnet are used to write data onto the diskette.</a:t>
            </a:r>
          </a:p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Write operation: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laser heats up the diskette surface (magnetic medium) so it can reduce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magnetic field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and allow the region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of magnetization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to be precisely located and confined. 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Read operation: A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less intense laser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is used to read data from the diskette. The process is based on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magneto- optical Kerr Effect</a:t>
            </a:r>
            <a:r>
              <a:rPr lang="en-GB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capable of high data intensity by means of magnetic read/write heads and laser.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magneto optical disk allows multiple rewrites.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a special removal disk.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writing speed is faster than HDD but slower than CD/DVD.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254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CCD &amp; Magnetic optical Driver</vt:lpstr>
      <vt:lpstr>CCD</vt:lpstr>
      <vt:lpstr>Application of CCD</vt:lpstr>
      <vt:lpstr>Magnetic Optical drive</vt:lpstr>
      <vt:lpstr>Data processing </vt:lpstr>
      <vt:lpstr>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CCD &amp; Magnetic optical Driver</dc:title>
  <dc:creator>Sadia</dc:creator>
  <cp:lastModifiedBy>Rifat Nazneen </cp:lastModifiedBy>
  <cp:revision>16</cp:revision>
  <dcterms:created xsi:type="dcterms:W3CDTF">2018-04-09T16:48:09Z</dcterms:created>
  <dcterms:modified xsi:type="dcterms:W3CDTF">2018-04-10T02:26:36Z</dcterms:modified>
</cp:coreProperties>
</file>