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07200-AAA2-4696-BFA1-9B5366BEC7E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0FC48-5807-4C0B-9FD6-BD26064DF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AC61-1737-4856-BE45-6EB1787C7ACD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F08-01EF-4105-85BE-E7AA75561FE4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F958-FE88-4715-A49E-6891131BE5CC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01E48-712A-415E-9826-7250EE0E56BB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93BF-E80C-4A3F-9FE0-778820CB3CAA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D0AA-4CC4-42C3-9731-37D2033681B2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D01F-386C-49A2-BEF8-6BD121449BFB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DD4A-FF2D-436E-B33A-45E4BB4C8987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0BC2-24AA-40DF-AD1D-7EFC4837E1A7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0728-2F32-46F8-9D05-9B111B778063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0573-D21E-48A9-AEA1-AEACDF313A73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086C-2FA5-40A8-BE84-B25AE929FE14}" type="datetime1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Rifat Nazneen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0EDC-CF79-483F-8D79-7A2D0CFEE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State Drive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SSD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dirty="0" smtClean="0"/>
              <a:t>SSD stands for </a:t>
            </a:r>
            <a:r>
              <a:rPr lang="en-GB" sz="2400" b="1" dirty="0" smtClean="0"/>
              <a:t>Solid State Drive</a:t>
            </a:r>
            <a:r>
              <a:rPr lang="en-GB" sz="2400" dirty="0" smtClean="0"/>
              <a:t>. </a:t>
            </a:r>
          </a:p>
          <a:p>
            <a:pPr algn="just"/>
            <a:r>
              <a:rPr lang="en-GB" sz="2400" dirty="0" smtClean="0"/>
              <a:t>It is similar like a USB memory sticks - SSD can be thought of as an oversized and more sophisticated version of the humble USB memory stick. </a:t>
            </a:r>
          </a:p>
          <a:p>
            <a:pPr algn="just"/>
            <a:r>
              <a:rPr lang="en-GB" sz="2400" dirty="0" smtClean="0"/>
              <a:t>In SSD there </a:t>
            </a:r>
            <a:r>
              <a:rPr lang="en-GB" sz="2400" b="1" dirty="0" smtClean="0"/>
              <a:t>are no moving parts </a:t>
            </a:r>
            <a:r>
              <a:rPr lang="en-GB" sz="2400" dirty="0" smtClean="0"/>
              <a:t>to store information  in microchips.  </a:t>
            </a:r>
          </a:p>
          <a:p>
            <a:pPr algn="just"/>
            <a:r>
              <a:rPr lang="en-GB" sz="2400" dirty="0" smtClean="0"/>
              <a:t>SSD is so much faster as </a:t>
            </a:r>
            <a:r>
              <a:rPr lang="en-GB" sz="2400" b="1" dirty="0" smtClean="0"/>
              <a:t>HDD needs a mechanical arm</a:t>
            </a:r>
            <a:r>
              <a:rPr lang="en-GB" sz="2400" dirty="0" smtClean="0"/>
              <a:t> with a read/write head to move around and read information from the right location on a storage platter.</a:t>
            </a:r>
          </a:p>
          <a:p>
            <a:pPr algn="just"/>
            <a:r>
              <a:rPr lang="en-GB" sz="2400" dirty="0" smtClean="0"/>
              <a:t>It uses </a:t>
            </a:r>
            <a:r>
              <a:rPr lang="en-GB" sz="2400" b="1" dirty="0" smtClean="0"/>
              <a:t>NAND-based flash memory </a:t>
            </a:r>
            <a:r>
              <a:rPr lang="en-GB" sz="2400" dirty="0" smtClean="0"/>
              <a:t>or </a:t>
            </a:r>
            <a:r>
              <a:rPr lang="en-GB" sz="2400" b="1" dirty="0" smtClean="0"/>
              <a:t>non-volatile</a:t>
            </a:r>
            <a:r>
              <a:rPr lang="en-GB" sz="2400" dirty="0" smtClean="0"/>
              <a:t> type memory.</a:t>
            </a:r>
          </a:p>
          <a:p>
            <a:pPr algn="just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SSD has embedded processor (or “brain”) called a controller to perform a bunch of operations related to reading and writing data. </a:t>
            </a:r>
          </a:p>
          <a:p>
            <a:r>
              <a:rPr lang="en-GB" dirty="0" smtClean="0"/>
              <a:t>The controller is a very important factor for    determining the speed of the SSD, making decisions related to data storing time, retrieve, cache and clean up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SSD &amp; HDD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18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9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HDD</a:t>
                      </a:r>
                      <a:endParaRPr lang="en-US" dirty="0"/>
                    </a:p>
                  </a:txBody>
                  <a:tcPr/>
                </a:tc>
              </a:tr>
              <a:tr h="941168">
                <a:tc>
                  <a:txBody>
                    <a:bodyPr/>
                    <a:lstStyle/>
                    <a:p>
                      <a:r>
                        <a:rPr lang="en-GB" dirty="0" smtClean="0"/>
                        <a:t>1. Less power draw, averages 2 – 3 watts, resulting in 30+ minute battery 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1. More power draw, averages 6 – 7 watts and therefore uses more battery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9055">
                <a:tc>
                  <a:txBody>
                    <a:bodyPr/>
                    <a:lstStyle/>
                    <a:p>
                      <a:r>
                        <a:rPr lang="en-US" dirty="0" smtClean="0"/>
                        <a:t>2.  Expensive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 Very cheap</a:t>
                      </a:r>
                      <a:endParaRPr lang="en-US" dirty="0"/>
                    </a:p>
                  </a:txBody>
                  <a:tcPr/>
                </a:tc>
              </a:tr>
              <a:tr h="658817">
                <a:tc>
                  <a:txBody>
                    <a:bodyPr/>
                    <a:lstStyle/>
                    <a:p>
                      <a:r>
                        <a:rPr lang="en-US" dirty="0" smtClean="0"/>
                        <a:t>3. There</a:t>
                      </a:r>
                      <a:r>
                        <a:rPr lang="en-US" baseline="0" dirty="0" smtClean="0"/>
                        <a:t> is no moving parts to store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Need mechanical arm to rotate the storage platter</a:t>
                      </a:r>
                      <a:endParaRPr lang="en-US" dirty="0"/>
                    </a:p>
                  </a:txBody>
                  <a:tcPr/>
                </a:tc>
              </a:tr>
              <a:tr h="941168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GB" dirty="0" smtClean="0"/>
                        <a:t>Typically not larger than 1TB for notebook size drives; 4TB max for desktops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GB" dirty="0" smtClean="0"/>
                        <a:t>Typically around 500GB and 2TB maximum for notebook size drives; 10TB max for desktops </a:t>
                      </a:r>
                      <a:endParaRPr lang="en-US" dirty="0"/>
                    </a:p>
                  </a:txBody>
                  <a:tcPr/>
                </a:tc>
              </a:tr>
              <a:tr h="1223518"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GB" dirty="0" smtClean="0"/>
                        <a:t>Lower power draw and no moving parts so little heat is produced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GB" dirty="0" smtClean="0"/>
                        <a:t>HDD doesn’t produce much heat, but it will have a measurable amount more heat than an SSD due to moving parts and higher power draw</a:t>
                      </a:r>
                      <a:endParaRPr lang="en-US" dirty="0"/>
                    </a:p>
                  </a:txBody>
                  <a:tcPr/>
                </a:tc>
              </a:tr>
              <a:tr h="658817">
                <a:tc>
                  <a:txBody>
                    <a:bodyPr/>
                    <a:lstStyle/>
                    <a:p>
                      <a:r>
                        <a:rPr lang="en-US" dirty="0" smtClean="0"/>
                        <a:t>6. </a:t>
                      </a:r>
                      <a:r>
                        <a:rPr lang="en-US" baseline="0" dirty="0" smtClean="0"/>
                        <a:t> No noise due to the absence of moving parts.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 Audible clicks and</a:t>
                      </a:r>
                      <a:r>
                        <a:rPr lang="en-US" baseline="0" dirty="0" smtClean="0"/>
                        <a:t> spinning can be heard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SSD &amp; HDD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4272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HDD</a:t>
                      </a:r>
                      <a:endParaRPr lang="en-US" dirty="0"/>
                    </a:p>
                  </a:txBody>
                  <a:tcPr/>
                </a:tc>
              </a:tr>
              <a:tr h="737503">
                <a:tc>
                  <a:txBody>
                    <a:bodyPr/>
                    <a:lstStyle/>
                    <a:p>
                      <a:r>
                        <a:rPr lang="en-US" dirty="0" smtClean="0"/>
                        <a:t>7. </a:t>
                      </a:r>
                      <a:r>
                        <a:rPr lang="en-GB" dirty="0" smtClean="0"/>
                        <a:t>Full Disk Encryption (FDE) Supported on some models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 </a:t>
                      </a:r>
                      <a:r>
                        <a:rPr lang="en-GB" dirty="0" smtClean="0"/>
                        <a:t>Full Disk Encryption (FDE) Supported on some model</a:t>
                      </a:r>
                      <a:endParaRPr lang="en-US" dirty="0"/>
                    </a:p>
                  </a:txBody>
                  <a:tcPr/>
                </a:tc>
              </a:tr>
              <a:tr h="737503">
                <a:tc>
                  <a:txBody>
                    <a:bodyPr/>
                    <a:lstStyle/>
                    <a:p>
                      <a:r>
                        <a:rPr lang="en-US" dirty="0" smtClean="0"/>
                        <a:t>8. </a:t>
                      </a:r>
                      <a:r>
                        <a:rPr lang="en-GB" dirty="0" smtClean="0"/>
                        <a:t>Around 10-13 seconds average </a:t>
                      </a:r>
                      <a:r>
                        <a:rPr lang="en-GB" dirty="0" err="1" smtClean="0"/>
                        <a:t>bootup</a:t>
                      </a:r>
                      <a:r>
                        <a:rPr lang="en-GB" dirty="0" smtClean="0"/>
                        <a:t>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 </a:t>
                      </a:r>
                      <a:r>
                        <a:rPr lang="en-GB" dirty="0" smtClean="0"/>
                        <a:t>Around 30-40 seconds average </a:t>
                      </a:r>
                      <a:r>
                        <a:rPr lang="en-GB" dirty="0" err="1" smtClean="0"/>
                        <a:t>bootup</a:t>
                      </a:r>
                      <a:r>
                        <a:rPr lang="en-GB" dirty="0" smtClean="0"/>
                        <a:t> time </a:t>
                      </a:r>
                      <a:endParaRPr lang="en-US" dirty="0"/>
                    </a:p>
                  </a:txBody>
                  <a:tcPr/>
                </a:tc>
              </a:tr>
              <a:tr h="737503">
                <a:tc>
                  <a:txBody>
                    <a:bodyPr/>
                    <a:lstStyle/>
                    <a:p>
                      <a:r>
                        <a:rPr lang="en-US" dirty="0" smtClean="0"/>
                        <a:t>9.  File opening speed is </a:t>
                      </a:r>
                      <a:r>
                        <a:rPr lang="en-GB" dirty="0" smtClean="0"/>
                        <a:t>up to 30% faster than HDD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 File opening speed is</a:t>
                      </a:r>
                      <a:r>
                        <a:rPr lang="en-US" baseline="0" dirty="0" smtClean="0"/>
                        <a:t> slower than HDD</a:t>
                      </a:r>
                      <a:endParaRPr lang="en-US" dirty="0"/>
                    </a:p>
                  </a:txBody>
                  <a:tcPr/>
                </a:tc>
              </a:tr>
              <a:tr h="737503">
                <a:tc>
                  <a:txBody>
                    <a:bodyPr/>
                    <a:lstStyle/>
                    <a:p>
                      <a:r>
                        <a:rPr lang="en-US" dirty="0" smtClean="0"/>
                        <a:t>10. </a:t>
                      </a:r>
                      <a:r>
                        <a:rPr lang="en-GB" dirty="0" smtClean="0"/>
                        <a:t>No vibration as there are no moving parts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 </a:t>
                      </a:r>
                      <a:r>
                        <a:rPr lang="en-GB" dirty="0" smtClean="0"/>
                        <a:t>The spinning of the platters can sometimes result in vibration</a:t>
                      </a:r>
                      <a:endParaRPr lang="en-US" dirty="0"/>
                    </a:p>
                  </a:txBody>
                  <a:tcPr/>
                </a:tc>
              </a:tr>
              <a:tr h="737503">
                <a:tc>
                  <a:txBody>
                    <a:bodyPr/>
                    <a:lstStyle/>
                    <a:p>
                      <a:r>
                        <a:rPr lang="en-US" dirty="0" smtClean="0"/>
                        <a:t>11. </a:t>
                      </a:r>
                      <a:r>
                        <a:rPr lang="en-GB" dirty="0" smtClean="0"/>
                        <a:t>An SSD is safe from any effects of magnetism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 Magnets can</a:t>
                      </a:r>
                      <a:r>
                        <a:rPr lang="en-US" baseline="0" dirty="0" smtClean="0"/>
                        <a:t> erase data.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Flash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4648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USB flash drive </a:t>
            </a:r>
            <a:r>
              <a:rPr lang="en-GB" sz="2800" b="0" i="0" dirty="0" smtClean="0">
                <a:latin typeface="Arial"/>
              </a:rPr>
              <a:t>is a data storage device that includes flash memory with an integrated </a:t>
            </a:r>
            <a:r>
              <a:rPr lang="en-GB" sz="2800" dirty="0" smtClean="0">
                <a:latin typeface="Arial"/>
              </a:rPr>
              <a:t>USB</a:t>
            </a:r>
            <a:r>
              <a:rPr lang="en-GB" sz="2800" b="0" i="0" dirty="0" smtClean="0">
                <a:latin typeface="Arial"/>
              </a:rPr>
              <a:t> interface.</a:t>
            </a:r>
          </a:p>
          <a:p>
            <a:r>
              <a:rPr lang="en-GB" sz="2800" b="0" i="0" dirty="0" smtClean="0">
                <a:solidFill>
                  <a:srgbClr val="222222"/>
                </a:solidFill>
                <a:latin typeface="Arial"/>
              </a:rPr>
              <a:t>USB flash drives are typically removable and rewritable storage system.</a:t>
            </a:r>
          </a:p>
          <a:p>
            <a:r>
              <a:rPr lang="en-GB" sz="2800" dirty="0" smtClean="0">
                <a:solidFill>
                  <a:srgbClr val="222222"/>
                </a:solidFill>
                <a:latin typeface="Arial"/>
              </a:rPr>
              <a:t>This is used for </a:t>
            </a:r>
            <a:r>
              <a:rPr lang="en-GB" sz="2800" dirty="0"/>
              <a:t>storage, data back-up and transfer of computer </a:t>
            </a:r>
            <a:r>
              <a:rPr lang="en-GB" sz="2800" dirty="0" smtClean="0"/>
              <a:t>files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 descr="Image result for usb flash dri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886200"/>
            <a:ext cx="3505200" cy="29718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Block Diagram of USB flash drive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Rifat Nazneen</a:t>
            </a:r>
            <a:endParaRPr lang="en-US"/>
          </a:p>
        </p:txBody>
      </p:sp>
      <p:pic>
        <p:nvPicPr>
          <p:cNvPr id="3" name="Picture 2" descr="সম্পর্কিত ছবি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080" y="1295400"/>
            <a:ext cx="8469924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472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Solid State Drive</vt:lpstr>
      <vt:lpstr>What is SSD?</vt:lpstr>
      <vt:lpstr>Data Storing Process</vt:lpstr>
      <vt:lpstr>Difference Between SSD &amp; HDD</vt:lpstr>
      <vt:lpstr>Difference Between SSD &amp; HDD</vt:lpstr>
      <vt:lpstr>USB Flash Drive</vt:lpstr>
      <vt:lpstr>Block Diagram of USB flash drive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State Drive</dc:title>
  <dc:creator>Rifat Nazneen</dc:creator>
  <cp:lastModifiedBy>Rifat Nazneen </cp:lastModifiedBy>
  <cp:revision>15</cp:revision>
  <dcterms:created xsi:type="dcterms:W3CDTF">2017-12-09T17:11:15Z</dcterms:created>
  <dcterms:modified xsi:type="dcterms:W3CDTF">2017-12-11T05:33:00Z</dcterms:modified>
</cp:coreProperties>
</file>