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66C4-6905-BDEF-637A-AA687E61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809AA-952F-AD83-2D64-3A762283E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094BB-9CCD-0AD2-4539-AB44540A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2F21-BDEE-FA47-A1BA-DE5C6973E0A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DA6-217C-AE84-DB66-CF69EC49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6DF3-B1D1-70AB-6F54-9B0524FB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FF5-0C4D-8747-BD5D-89FD8024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2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AABD-A90A-0886-5A9C-214EE806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5017F-94B7-7417-FA96-9ACB82E35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8D57C-171E-2987-928B-244164AB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2F21-BDEE-FA47-A1BA-DE5C6973E0A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24101-C57D-E0BD-DDA2-82309AB7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9036-7AC3-7F94-C1BD-FE138914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FF5-0C4D-8747-BD5D-89FD8024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9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3D7AB-BFF4-31CD-8D3C-2E784B9D6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899B1-1A08-C7B9-E56F-B05C3E0D1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95C6F-2FF1-2D0D-55D9-E60277BB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2F21-BDEE-FA47-A1BA-DE5C6973E0A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79C16-4FDD-5D2F-EA58-B154DB24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CA9C7-65A9-07CF-FC8C-B4ED2E91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FF5-0C4D-8747-BD5D-89FD8024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7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E8F1-14AA-E35D-D61B-9E611A24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BF5F-4E87-711B-663F-94B6AFB0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DD9C0-E475-5AA3-739A-6B186C38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2F21-BDEE-FA47-A1BA-DE5C6973E0A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E8715-AF58-936C-F67B-FC348773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01972-6F29-4419-798D-B3880765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FF5-0C4D-8747-BD5D-89FD8024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2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C17A-F68C-7988-496F-D383C6C6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E928-65FD-1619-BCEF-73DC2CEEB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7126-4D96-600E-2AE4-CD146CFF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2F21-BDEE-FA47-A1BA-DE5C6973E0A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2D49-CEB2-38BA-90BE-083C0F03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5ED5B-BF39-65E2-30D5-84604DBA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FF5-0C4D-8747-BD5D-89FD8024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1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4CDB-DCC5-0E71-AAFD-58BDC631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D774-7B54-4C75-9A01-EFE7BE4E7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DD81E-C8BB-678D-D546-77ADCC97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5A82E-E86F-E419-C562-D7494807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2F21-BDEE-FA47-A1BA-DE5C6973E0A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9D240-E267-9510-819F-38F3E36D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20D7D-D754-B106-A800-5AA415F6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FF5-0C4D-8747-BD5D-89FD8024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0409-E803-C0CA-FD03-72BA3FAC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8D5D4-91C5-AA6D-A9B8-CDDB11646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55918-D477-F307-B8D7-BF90BB796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C1B0B-0D55-2BF5-A18D-B23C2883C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71C6-FB28-8015-C18E-A0E47D765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D2BCD-2205-70C9-5304-9B27649C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2F21-BDEE-FA47-A1BA-DE5C6973E0A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95F2B-07ED-D412-8140-DD7DDAA0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C3AC9-9AD4-0ECD-4630-4E1766C8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FF5-0C4D-8747-BD5D-89FD8024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2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C97B-B9B8-38F2-C8CA-419352DA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C7FA1-BCBA-9DC5-61FC-9BE8FEFC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2F21-BDEE-FA47-A1BA-DE5C6973E0A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BDC8A-3E42-0272-A02E-89D8C7AB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520E1-4982-3913-A7EA-0D84EE6C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FF5-0C4D-8747-BD5D-89FD8024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A5201-DAAD-47A5-3EDC-AB697953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2F21-BDEE-FA47-A1BA-DE5C6973E0A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A6F2B-E56A-ECFE-F974-485DEC76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2DFDD-04D3-2014-CF7C-522907FB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FF5-0C4D-8747-BD5D-89FD8024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4C81-C209-D584-DF39-7494FBCF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D85A-91C2-D02E-F66F-8861611D0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8F8C6-08E4-24E9-AC49-7846C5F90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62A5C-6E95-79A4-2A5B-F2A57DF3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2F21-BDEE-FA47-A1BA-DE5C6973E0A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2AD32-6928-1F88-77DA-9E026A2C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4A7D3-AB2B-C826-CB83-61EE9A75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FF5-0C4D-8747-BD5D-89FD8024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7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6B0E-0FE6-9A91-D40E-772727EA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FE23D-F7C5-C8F4-0D99-288B3F138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10988-81F6-C0AF-5B4D-613DC90A2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1E613-434D-215D-BCAD-610354AA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2F21-BDEE-FA47-A1BA-DE5C6973E0A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271E5-B347-0C4E-007E-88E2B0DA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15305-8F85-DE8D-939F-AD3D2C08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64FF5-0C4D-8747-BD5D-89FD8024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DA254-60D2-9CC3-E027-D296EC16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BCF8E-F956-634D-F118-130CC68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746F2-1B87-6BB8-F27E-C7AEEFF1A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62F21-BDEE-FA47-A1BA-DE5C6973E0A3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F5D7A-768E-89E5-61C3-8753DD98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FD752-644B-E754-35F5-73B83EE5E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64FF5-0C4D-8747-BD5D-89FD80240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1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4917-7B24-8A48-DFEC-8233231FC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4316A-EC7B-6BDC-CF10-CDD9100DD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5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Shikha</dc:creator>
  <cp:lastModifiedBy>Sharma, Shikha</cp:lastModifiedBy>
  <cp:revision>1</cp:revision>
  <dcterms:created xsi:type="dcterms:W3CDTF">2023-04-11T04:01:08Z</dcterms:created>
  <dcterms:modified xsi:type="dcterms:W3CDTF">2023-04-11T04:01:54Z</dcterms:modified>
</cp:coreProperties>
</file>