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9" r:id="rId5"/>
    <p:sldId id="267" r:id="rId6"/>
    <p:sldId id="268" r:id="rId7"/>
    <p:sldId id="260" r:id="rId8"/>
    <p:sldId id="261" r:id="rId9"/>
    <p:sldId id="266" r:id="rId10"/>
    <p:sldId id="262" r:id="rId11"/>
    <p:sldId id="263" r:id="rId12"/>
    <p:sldId id="264" r:id="rId13"/>
    <p:sldId id="265" r:id="rId14"/>
    <p:sldId id="271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25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3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6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5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51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8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10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97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C7E-9EDC-44EC-803F-9C74B278541E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3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BC7E-9EDC-44EC-803F-9C74B278541E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2724-7A88-4190-89E1-23935288E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0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卒業研究内容案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1821121</a:t>
            </a:r>
            <a:r>
              <a:rPr kumimoji="1" lang="ja-JP" altLang="en-US" dirty="0" smtClean="0"/>
              <a:t> 島岡慎也</a:t>
            </a:r>
            <a:endParaRPr kumimoji="1" lang="en-US" altLang="ja-JP" dirty="0" smtClean="0"/>
          </a:p>
          <a:p>
            <a:r>
              <a:rPr lang="en-US" altLang="ja-JP" dirty="0" smtClean="0"/>
              <a:t>2021/04/16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001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4839036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88339" y="2306230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最初はパーを出す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2767477" y="3681876"/>
            <a:ext cx="671639" cy="639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84294" y="4499172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相手</a:t>
            </a:r>
            <a:r>
              <a:rPr lang="ja-JP" altLang="en-US" dirty="0" smtClean="0"/>
              <a:t>が前回パーを出したら</a:t>
            </a:r>
            <a:r>
              <a:rPr lang="ja-JP" altLang="en-US" dirty="0"/>
              <a:t>チョキ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01951" y="165022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 smtClean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==0)</a:t>
            </a:r>
            <a:r>
              <a:rPr lang="ja-JP" altLang="en-US" dirty="0" smtClean="0"/>
              <a:t> </a:t>
            </a:r>
            <a:r>
              <a:rPr lang="en-US" altLang="ja-JP" dirty="0" smtClean="0"/>
              <a:t>pa</a:t>
            </a:r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は相手との戦績</a:t>
            </a:r>
            <a:endParaRPr lang="en-US" altLang="ja-JP" dirty="0" smtClean="0"/>
          </a:p>
          <a:p>
            <a:r>
              <a:rPr lang="en-US" altLang="ja-JP" dirty="0" smtClean="0"/>
              <a:t>//pa </a:t>
            </a:r>
            <a:r>
              <a:rPr lang="ja-JP" altLang="en-US" dirty="0" smtClean="0"/>
              <a:t>は次にパーを出す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== pa) </a:t>
            </a:r>
            <a:r>
              <a:rPr lang="en-US" altLang="ja-JP" dirty="0" err="1" smtClean="0"/>
              <a:t>choki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は戦績がある場合に相手の手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choki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は次にチョキを出す</a:t>
            </a:r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3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8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案２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本または著者を</a:t>
            </a:r>
            <a:r>
              <a:rPr kumimoji="1" lang="ja-JP" altLang="en-US" dirty="0" smtClean="0"/>
              <a:t>推薦するプログラム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これまでの読書履歴や好きな著者の情報などから</a:t>
            </a:r>
            <a:r>
              <a:rPr lang="ja-JP" altLang="en-US" dirty="0"/>
              <a:t>情報</a:t>
            </a:r>
            <a:r>
              <a:rPr lang="ja-JP" altLang="en-US" dirty="0" smtClean="0"/>
              <a:t>を推薦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案３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0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35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じゃんけんをする人口無能または人工知能を作成する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・発展してオセロなど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 smtClean="0"/>
              <a:t>対人戦</a:t>
            </a:r>
            <a:endParaRPr lang="ja-JP" altLang="en-US" dirty="0"/>
          </a:p>
          <a:p>
            <a:r>
              <a:rPr lang="ja-JP" altLang="en-US" dirty="0"/>
              <a:t>　→可能であれば</a:t>
            </a:r>
            <a:r>
              <a:rPr lang="en-US" altLang="ja-JP" dirty="0"/>
              <a:t>UI</a:t>
            </a:r>
            <a:r>
              <a:rPr lang="ja-JP" altLang="en-US" dirty="0"/>
              <a:t>ブラウザは</a:t>
            </a:r>
            <a:r>
              <a:rPr lang="en-US" altLang="ja-JP" dirty="0"/>
              <a:t>WEB</a:t>
            </a:r>
            <a:r>
              <a:rPr lang="ja-JP" altLang="en-US" dirty="0"/>
              <a:t>上で完結</a:t>
            </a:r>
          </a:p>
          <a:p>
            <a:r>
              <a:rPr lang="ja-JP" altLang="en-US" dirty="0"/>
              <a:t>　→小学校などはアプリのインストールなどは規制がかかる可能性</a:t>
            </a:r>
          </a:p>
          <a:p>
            <a:r>
              <a:rPr lang="ja-JP" altLang="en-US" dirty="0" smtClean="0"/>
              <a:t>戦績</a:t>
            </a:r>
            <a:r>
              <a:rPr lang="ja-JP" altLang="en-US" dirty="0"/>
              <a:t>を記録する</a:t>
            </a:r>
          </a:p>
          <a:p>
            <a:r>
              <a:rPr lang="ja-JP" altLang="en-US" dirty="0"/>
              <a:t>　→データベース</a:t>
            </a:r>
          </a:p>
          <a:p>
            <a:r>
              <a:rPr lang="ja-JP" altLang="en-US" dirty="0" smtClean="0"/>
              <a:t>何</a:t>
            </a:r>
            <a:r>
              <a:rPr lang="ja-JP" altLang="en-US" dirty="0"/>
              <a:t>か戦略的な方式を考えさせる、その戦略をプログラムに落とし込ませる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ブロックプログラミング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プログラミング</a:t>
            </a:r>
            <a:endParaRPr lang="ja-JP" altLang="en-US" dirty="0"/>
          </a:p>
          <a:p>
            <a:r>
              <a:rPr lang="ja-JP" altLang="en-US" dirty="0"/>
              <a:t>　→社会貢献</a:t>
            </a:r>
          </a:p>
          <a:p>
            <a:endParaRPr lang="ja-JP" altLang="en-US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9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 smtClean="0"/>
          </a:p>
          <a:p>
            <a:r>
              <a:rPr lang="ja-JP" altLang="en-US" dirty="0" smtClean="0"/>
              <a:t>必修となるプログラミングに慣れるために、小学生から高校生までをメインターゲット</a:t>
            </a:r>
          </a:p>
          <a:p>
            <a:r>
              <a:rPr lang="ja-JP" altLang="en-US" dirty="0" smtClean="0"/>
              <a:t>基礎となる形をいくつか用意</a:t>
            </a:r>
          </a:p>
          <a:p>
            <a:r>
              <a:rPr lang="ja-JP" altLang="en-US" dirty="0" smtClean="0"/>
              <a:t>それを組み合わせることでも対戦可能（？）</a:t>
            </a:r>
          </a:p>
          <a:p>
            <a:r>
              <a:rPr lang="ja-JP" altLang="en-US" dirty="0" smtClean="0"/>
              <a:t>個人で戦略を考える能力、それを形にする能力を養う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に記録する情報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・組み込むプログラムへのパス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・これまでの対戦履歴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・誰と何戦何勝何敗何引き分け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・これまでの勝敗情報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</a:t>
            </a:r>
            <a:r>
              <a:rPr kumimoji="1" lang="ja-JP" altLang="en-US" dirty="0" smtClean="0"/>
              <a:t>グーチョキパーでの勝率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・前回までに出した手と勝敗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43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サーバに保存する情報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・組み込むプログラム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・ユーザデータ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10454910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917812" y="2176758"/>
            <a:ext cx="3212538" cy="3447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r>
              <a:rPr lang="ja-JP" altLang="en-US" dirty="0" smtClean="0"/>
              <a:t>戦績</a:t>
            </a:r>
            <a:endParaRPr lang="en-US" altLang="ja-JP" dirty="0" smtClean="0"/>
          </a:p>
          <a:p>
            <a:r>
              <a:rPr lang="ja-JP" altLang="en-US" dirty="0" smtClean="0"/>
              <a:t>勝利１　敗北２ 引き分け３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852605" y="2176758"/>
            <a:ext cx="3212538" cy="3447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戦績</a:t>
            </a:r>
            <a:endParaRPr kumimoji="1" lang="en-US" altLang="ja-JP" dirty="0" smtClean="0"/>
          </a:p>
          <a:p>
            <a:r>
              <a:rPr kumimoji="1" lang="ja-JP" altLang="en-US" dirty="0" smtClean="0"/>
              <a:t>勝利２　敗北１ 引き分け３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482906" y="2345343"/>
            <a:ext cx="1983898" cy="21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グー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466925" y="2345343"/>
            <a:ext cx="1983898" cy="21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チョキ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642442"/>
            <a:ext cx="31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59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87824" y="1610315"/>
            <a:ext cx="4839036" cy="502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88339" y="2306230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最初はパーを出す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2767477" y="3681876"/>
            <a:ext cx="671639" cy="639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84294" y="4499172"/>
            <a:ext cx="2638004" cy="119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相手</a:t>
            </a:r>
            <a:r>
              <a:rPr lang="ja-JP" altLang="en-US" dirty="0" smtClean="0"/>
              <a:t>が前回パーを出したら</a:t>
            </a:r>
            <a:r>
              <a:rPr lang="ja-JP" altLang="en-US" dirty="0"/>
              <a:t>チョキ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501951" y="165022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582572" y="2303715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582573" y="4433178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2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6710" y="1670459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9" name="左右矢印 8"/>
          <p:cNvSpPr/>
          <p:nvPr/>
        </p:nvSpPr>
        <p:spPr>
          <a:xfrm>
            <a:off x="5563274" y="4001511"/>
            <a:ext cx="902263" cy="614994"/>
          </a:xfrm>
          <a:prstGeom prst="leftRightArrow">
            <a:avLst>
              <a:gd name="adj1" fmla="val 341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817331" y="2323945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If(</a:t>
            </a:r>
            <a:r>
              <a:rPr kumimoji="1" lang="en-US" altLang="ja-JP" dirty="0" err="1" smtClean="0"/>
              <a:t>senseki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kumimoji="1" lang="en-US" altLang="ja-JP" dirty="0" smtClean="0"/>
              <a:t>pa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17332" y="4453408"/>
            <a:ext cx="1739787" cy="922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If(</a:t>
            </a:r>
            <a:r>
              <a:rPr kumimoji="1" lang="en-US" altLang="ja-JP" dirty="0" err="1" smtClean="0"/>
              <a:t>zenkai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lang="en-US" altLang="ja-JP" dirty="0" err="1" smtClean="0"/>
              <a:t>choki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616254" y="1690688"/>
            <a:ext cx="4839036" cy="491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 smtClean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==0)</a:t>
            </a:r>
            <a:r>
              <a:rPr lang="ja-JP" altLang="en-US" dirty="0" smtClean="0"/>
              <a:t> </a:t>
            </a:r>
            <a:r>
              <a:rPr lang="en-US" altLang="ja-JP" dirty="0" smtClean="0"/>
              <a:t>pa</a:t>
            </a:r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senseki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は相手との戦績</a:t>
            </a:r>
            <a:endParaRPr lang="en-US" altLang="ja-JP" dirty="0" smtClean="0"/>
          </a:p>
          <a:p>
            <a:r>
              <a:rPr lang="en-US" altLang="ja-JP" dirty="0" smtClean="0"/>
              <a:t>//pa </a:t>
            </a:r>
            <a:r>
              <a:rPr lang="ja-JP" altLang="en-US" dirty="0" smtClean="0"/>
              <a:t>は次にパーを出す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If(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== pa) </a:t>
            </a:r>
            <a:r>
              <a:rPr lang="en-US" altLang="ja-JP" dirty="0" err="1" smtClean="0"/>
              <a:t>choki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zenkai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は戦績がある場合に相手の手</a:t>
            </a:r>
            <a:endParaRPr lang="en-US" altLang="ja-JP" dirty="0" smtClean="0"/>
          </a:p>
          <a:p>
            <a:r>
              <a:rPr lang="en-US" altLang="ja-JP" dirty="0" smtClean="0"/>
              <a:t>//</a:t>
            </a:r>
            <a:r>
              <a:rPr lang="en-US" altLang="ja-JP" dirty="0" err="1" smtClean="0"/>
              <a:t>choki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は次にチョキを出す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12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376</Words>
  <Application>Microsoft Office PowerPoint</Application>
  <PresentationFormat>ワイド画面</PresentationFormat>
  <Paragraphs>92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卒業研究内容案</vt:lpstr>
      <vt:lpstr>案Ⅰ</vt:lpstr>
      <vt:lpstr>概要</vt:lpstr>
      <vt:lpstr>概要</vt:lpstr>
      <vt:lpstr>概要</vt:lpstr>
      <vt:lpstr>概要</vt:lpstr>
      <vt:lpstr>概要</vt:lpstr>
      <vt:lpstr>概要</vt:lpstr>
      <vt:lpstr>概要</vt:lpstr>
      <vt:lpstr>概要</vt:lpstr>
      <vt:lpstr>PowerPoint プレゼンテーション</vt:lpstr>
      <vt:lpstr>案２</vt:lpstr>
      <vt:lpstr>概要</vt:lpstr>
      <vt:lpstr>案３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s1821121</dc:creator>
  <cp:lastModifiedBy>s1821121</cp:lastModifiedBy>
  <cp:revision>20</cp:revision>
  <dcterms:created xsi:type="dcterms:W3CDTF">2021-04-12T06:35:15Z</dcterms:created>
  <dcterms:modified xsi:type="dcterms:W3CDTF">2021-04-16T03:43:40Z</dcterms:modified>
</cp:coreProperties>
</file>