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3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301489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harati Vidyapeeth Deemed University's College of Engineering gets 13th  rank in India Today survey – Punekar News">
            <a:extLst>
              <a:ext uri="{FF2B5EF4-FFF2-40B4-BE49-F238E27FC236}">
                <a16:creationId xmlns:a16="http://schemas.microsoft.com/office/drawing/2014/main" id="{AE0AD08F-C0CA-4132-81F1-960D2E609A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1027" r="1751" b="18402"/>
          <a:stretch/>
        </p:blipFill>
        <p:spPr bwMode="auto">
          <a:xfrm>
            <a:off x="-10887" y="0"/>
            <a:ext cx="9764487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harati Vidyapeeth Deemed University Pune, India's Best Private University">
            <a:extLst>
              <a:ext uri="{FF2B5EF4-FFF2-40B4-BE49-F238E27FC236}">
                <a16:creationId xmlns:a16="http://schemas.microsoft.com/office/drawing/2014/main" id="{836A0B06-1DAD-4791-93A4-41DA2F0605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28" b="92553" l="13445" r="82773">
                        <a14:foregroundMark x1="18338" y1="77231" x2="14706" y2="82979"/>
                        <a14:foregroundMark x1="52663" y1="92131" x2="63575" y2="94762"/>
                        <a14:foregroundMark x1="40108" y1="89104" x2="52084" y2="91992"/>
                        <a14:foregroundMark x1="21390" y1="84591" x2="28350" y2="86269"/>
                        <a14:foregroundMark x1="14706" y1="82979" x2="20729" y2="84431"/>
                        <a14:foregroundMark x1="76448" y1="93562" x2="76401" y2="85024"/>
                        <a14:foregroundMark x1="21903" y1="4375" x2="14706" y2="2128"/>
                        <a14:foregroundMark x1="66533" y1="18306" x2="60196" y2="16328"/>
                        <a14:foregroundMark x1="14706" y1="2128" x2="17594" y2="11066"/>
                        <a14:foregroundMark x1="31006" y1="56575" x2="30927" y2="56890"/>
                        <a14:foregroundMark x1="19781" y1="78316" x2="18067" y2="81383"/>
                        <a14:foregroundMark x1="30160" y1="80771" x2="30897" y2="80734"/>
                        <a14:foregroundMark x1="20839" y1="81243" x2="23495" y2="81108"/>
                        <a14:foregroundMark x1="18067" y1="81383" x2="19884" y2="81291"/>
                        <a14:foregroundMark x1="53850" y1="89074" x2="58824" y2="92021"/>
                        <a14:foregroundMark x1="43063" y1="82682" x2="53336" y2="88769"/>
                        <a14:foregroundMark x1="76113" y1="92508" x2="77731" y2="92553"/>
                        <a14:foregroundMark x1="58824" y1="92021" x2="62643" y2="92129"/>
                        <a14:foregroundMark x1="71100" y1="83039" x2="69728" y2="81070"/>
                        <a14:foregroundMark x1="77731" y1="92553" x2="74783" y2="88323"/>
                        <a14:foregroundMark x1="67410" y1="42021" x2="67456" y2="41367"/>
                        <a14:foregroundMark x1="65415" y1="70365" x2="65725" y2="65957"/>
                        <a14:foregroundMark x1="37590" y1="27795" x2="38689" y2="31398"/>
                        <a14:foregroundMark x1="19783" y1="78318" x2="13445" y2="92553"/>
                        <a14:foregroundMark x1="45378" y1="30851" x2="44019" y2="32757"/>
                        <a14:foregroundMark x1="75492" y1="90553" x2="81092" y2="92021"/>
                        <a14:foregroundMark x1="55329" y1="85265" x2="60714" y2="86677"/>
                        <a14:foregroundMark x1="43323" y1="82117" x2="54754" y2="85114"/>
                        <a14:foregroundMark x1="31145" y1="78924" x2="31506" y2="79019"/>
                        <a14:foregroundMark x1="64352" y1="71889" x2="64286" y2="71809"/>
                        <a14:foregroundMark x1="81092" y1="92021" x2="74181" y2="83709"/>
                        <a14:foregroundMark x1="68081" y1="42021" x2="68111" y2="41783"/>
                        <a14:foregroundMark x1="64286" y1="71809" x2="65031" y2="65957"/>
                        <a14:foregroundMark x1="41885" y1="28705" x2="43277" y2="31383"/>
                        <a14:foregroundMark x1="43277" y1="31383" x2="42558" y2="32384"/>
                        <a14:backgroundMark x1="78151" y1="19681" x2="68487" y2="42021"/>
                        <a14:backgroundMark x1="68487" y1="42021" x2="68487" y2="65957"/>
                        <a14:backgroundMark x1="68487" y1="65957" x2="88235" y2="77660"/>
                        <a14:backgroundMark x1="88235" y1="77660" x2="87395" y2="23936"/>
                        <a14:backgroundMark x1="87395" y1="23936" x2="81092" y2="24468"/>
                        <a14:backgroundMark x1="69328" y1="39894" x2="69328" y2="39894"/>
                        <a14:backgroundMark x1="62605" y1="16489" x2="43277" y2="20213"/>
                        <a14:backgroundMark x1="43277" y1="20213" x2="23529" y2="8511"/>
                        <a14:backgroundMark x1="23529" y1="8511" x2="48319" y2="9574"/>
                        <a14:backgroundMark x1="48319" y1="9574" x2="60084" y2="16489"/>
                        <a14:backgroundMark x1="21429" y1="7979" x2="34454" y2="30319"/>
                        <a14:backgroundMark x1="34454" y1="30319" x2="30252" y2="56383"/>
                        <a14:backgroundMark x1="30252" y1="56383" x2="18908" y2="77660"/>
                        <a14:backgroundMark x1="18908" y1="77660" x2="10504" y2="26596"/>
                        <a14:backgroundMark x1="10504" y1="26596" x2="18908" y2="18085"/>
                        <a14:backgroundMark x1="65126" y1="96809" x2="65546" y2="94681"/>
                        <a14:backgroundMark x1="66387" y1="95213" x2="66387" y2="95745"/>
                        <a14:backgroundMark x1="76471" y1="96277" x2="62605" y2="85638"/>
                        <a14:backgroundMark x1="63866" y1="89894" x2="62605" y2="86702"/>
                        <a14:backgroundMark x1="77311" y1="96277" x2="73109" y2="89362"/>
                        <a14:backgroundMark x1="66387" y1="95745" x2="62605" y2="92021"/>
                        <a14:backgroundMark x1="50420" y1="96277" x2="51261" y2="95745"/>
                        <a14:backgroundMark x1="37395" y1="89894" x2="36975" y2="89894"/>
                        <a14:backgroundMark x1="28151" y1="86702" x2="42437" y2="8404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33" t="3846" r="8817"/>
          <a:stretch/>
        </p:blipFill>
        <p:spPr bwMode="auto">
          <a:xfrm>
            <a:off x="-10887" y="0"/>
            <a:ext cx="19812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AE49DF-C041-48E5-9C35-B49F47684D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0"/>
          <a:stretch/>
        </p:blipFill>
        <p:spPr>
          <a:xfrm>
            <a:off x="7267259" y="457200"/>
            <a:ext cx="2660160" cy="990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3CFF0E-410A-46C5-A47E-CE727AEE322F}"/>
              </a:ext>
            </a:extLst>
          </p:cNvPr>
          <p:cNvSpPr txBox="1"/>
          <p:nvPr/>
        </p:nvSpPr>
        <p:spPr>
          <a:xfrm>
            <a:off x="1600200" y="352273"/>
            <a:ext cx="592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skerville Old Face" panose="02020602080505020303" pitchFamily="18" charset="0"/>
              </a:rPr>
              <a:t>BHARATI VIDYAPEETH DEEMED UNIVERSITY</a:t>
            </a:r>
          </a:p>
          <a:p>
            <a:pPr algn="ctr"/>
            <a:r>
              <a:rPr lang="en-US" sz="2400" dirty="0">
                <a:latin typeface="Baskerville Old Face" panose="02020602080505020303" pitchFamily="18" charset="0"/>
              </a:rPr>
              <a:t>COLLEGE OF ENGINEERING , PUNE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241D6-2B86-449F-9E13-7C15E5157BD7}"/>
              </a:ext>
            </a:extLst>
          </p:cNvPr>
          <p:cNvSpPr txBox="1"/>
          <p:nvPr/>
        </p:nvSpPr>
        <p:spPr>
          <a:xfrm>
            <a:off x="2933700" y="24384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GRAVITY LIGHT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4690E-403F-4B9F-BA62-B16D37C6F115}"/>
              </a:ext>
            </a:extLst>
          </p:cNvPr>
          <p:cNvSpPr txBox="1"/>
          <p:nvPr/>
        </p:nvSpPr>
        <p:spPr>
          <a:xfrm>
            <a:off x="3048000" y="3195935"/>
            <a:ext cx="3990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/>
              <a:t>DEPARTMENT OF </a:t>
            </a:r>
          </a:p>
          <a:p>
            <a:pPr algn="ctr"/>
            <a:r>
              <a:rPr lang="en-US" sz="2400" b="1" i="1" dirty="0"/>
              <a:t>ROBOTICS AND AUTOMATION</a:t>
            </a:r>
          </a:p>
        </p:txBody>
      </p:sp>
      <p:pic>
        <p:nvPicPr>
          <p:cNvPr id="15" name="Graphic 14" descr="Lightbulb with solid fill">
            <a:extLst>
              <a:ext uri="{FF2B5EF4-FFF2-40B4-BE49-F238E27FC236}">
                <a16:creationId xmlns:a16="http://schemas.microsoft.com/office/drawing/2014/main" id="{B7BDCBA1-758A-43B1-A97B-F1330342BA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2310" y="2500729"/>
            <a:ext cx="571899" cy="5718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1F57A1-326C-46FA-BB5A-F15EF2F8FC65}"/>
              </a:ext>
            </a:extLst>
          </p:cNvPr>
          <p:cNvSpPr txBox="1"/>
          <p:nvPr/>
        </p:nvSpPr>
        <p:spPr>
          <a:xfrm>
            <a:off x="228599" y="4954173"/>
            <a:ext cx="39902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SUBMITTED BY:</a:t>
            </a:r>
          </a:p>
          <a:p>
            <a:pPr algn="ctr"/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Shivani Shinde(Rollno.31)</a:t>
            </a:r>
          </a:p>
          <a:p>
            <a:pPr algn="ctr"/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Rohit Patil (Rollno.25)</a:t>
            </a:r>
          </a:p>
          <a:p>
            <a:pPr algn="ctr"/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Jay Chavan(Rollno.06)</a:t>
            </a:r>
          </a:p>
          <a:p>
            <a:pPr algn="ctr"/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Rohit </a:t>
            </a:r>
            <a:r>
              <a:rPr lang="en-US" sz="2400" i="1" dirty="0" err="1">
                <a:solidFill>
                  <a:schemeClr val="bg2">
                    <a:lumMod val="25000"/>
                  </a:schemeClr>
                </a:solidFill>
              </a:rPr>
              <a:t>Sonawane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(Rollno.41)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247112-4041-43C1-8322-AC8F87259E94}"/>
              </a:ext>
            </a:extLst>
          </p:cNvPr>
          <p:cNvSpPr txBox="1"/>
          <p:nvPr/>
        </p:nvSpPr>
        <p:spPr>
          <a:xfrm>
            <a:off x="6400800" y="4954173"/>
            <a:ext cx="2882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SUBMITTED TO:</a:t>
            </a:r>
          </a:p>
          <a:p>
            <a:pPr algn="ctr"/>
            <a:r>
              <a:rPr lang="en-US" sz="2400" dirty="0"/>
              <a:t>Dr. Pradeep D. Jadhav</a:t>
            </a:r>
          </a:p>
        </p:txBody>
      </p:sp>
    </p:spTree>
    <p:extLst>
      <p:ext uri="{BB962C8B-B14F-4D97-AF65-F5344CB8AC3E}">
        <p14:creationId xmlns:p14="http://schemas.microsoft.com/office/powerpoint/2010/main" val="4115997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8">
  <a:themeElements>
    <a:clrScheme name="Theme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Custom</PresentationFormat>
  <Paragraphs>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Algerian</vt:lpstr>
      <vt:lpstr>Arial</vt:lpstr>
      <vt:lpstr>Baskerville Old Face</vt:lpstr>
      <vt:lpstr>Calibri</vt:lpstr>
      <vt:lpstr>Theme18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Shivani Shinde</cp:lastModifiedBy>
  <cp:revision>1</cp:revision>
  <dcterms:created xsi:type="dcterms:W3CDTF">2022-05-31T12:03:44Z</dcterms:created>
  <dcterms:modified xsi:type="dcterms:W3CDTF">2022-05-31T13:18:29Z</dcterms:modified>
  <cp:category/>
</cp:coreProperties>
</file>