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0" r:id="rId6"/>
    <p:sldId id="264" r:id="rId7"/>
    <p:sldId id="281" r:id="rId8"/>
    <p:sldId id="278" r:id="rId9"/>
    <p:sldId id="269" r:id="rId10"/>
    <p:sldId id="263" r:id="rId11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60" y="-264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“hook” here for technical debt as one of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Shahriar Rostami </a:t>
            </a:r>
            <a:r>
              <a:rPr lang="en-US" sz="3600" b="1" dirty="0" err="1" smtClean="0"/>
              <a:t>Dovom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Questions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703320"/>
            <a:ext cx="45466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1676400"/>
            <a:ext cx="1066800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</a:p>
          <a:p>
            <a:pPr algn="ctr"/>
            <a:r>
              <a:rPr lang="en-CA" sz="4600" dirty="0" smtClean="0"/>
              <a:t>If we find a pattern for the evolution we can use different technique to improve the quality of JavaScript projects.</a:t>
            </a:r>
          </a:p>
          <a:p>
            <a:pPr algn="ctr"/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31720"/>
            <a:ext cx="1066800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 smtClean="0"/>
              <a:t>It is getting popular in both client side and server side.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315"/>
              </p:ext>
            </p:extLst>
          </p:nvPr>
        </p:nvGraphicFramePr>
        <p:xfrm>
          <a:off x="793115" y="1600200"/>
          <a:ext cx="11475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26"/>
                <a:gridCol w="997309"/>
                <a:gridCol w="1536274"/>
                <a:gridCol w="1378179"/>
                <a:gridCol w="1602039"/>
                <a:gridCol w="41980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package manager for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baseline="0" dirty="0" smtClean="0"/>
                        <a:t> java script MySQL client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parser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task runner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client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node.js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27503"/>
              </p:ext>
            </p:extLst>
          </p:nvPr>
        </p:nvGraphicFramePr>
        <p:xfrm>
          <a:off x="793115" y="4724400"/>
          <a:ext cx="114947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979805"/>
                <a:gridCol w="1509311"/>
                <a:gridCol w="1353990"/>
                <a:gridCol w="1573921"/>
                <a:gridCol w="43454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irectories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</a:t>
                      </a:r>
                      <a:r>
                        <a:rPr lang="en-US" baseline="0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server based written in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common libraries</a:t>
                      </a:r>
                      <a:r>
                        <a:rPr lang="en-US" baseline="0" dirty="0" smtClean="0"/>
                        <a:t> for Java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JodaTime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date java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html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test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Used metrics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370" y="2133057"/>
            <a:ext cx="1186343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</a:t>
            </a:r>
            <a:r>
              <a:rPr lang="en-CA" sz="4600" dirty="0" smtClean="0"/>
              <a:t>files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Lines </a:t>
            </a:r>
            <a:r>
              <a:rPr lang="en-CA" sz="4600" dirty="0"/>
              <a:t>of </a:t>
            </a:r>
            <a:r>
              <a:rPr lang="en-CA" sz="4600" dirty="0" smtClean="0"/>
              <a:t>code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functions </a:t>
            </a:r>
            <a:r>
              <a:rPr lang="en-CA" sz="4600" dirty="0" smtClean="0"/>
              <a:t>and statements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Complexity</a:t>
            </a:r>
            <a:endParaRPr lang="en-CA" sz="4600" dirty="0" smtClean="0"/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Technical </a:t>
            </a:r>
            <a:r>
              <a:rPr lang="en-CA" sz="4600" dirty="0" smtClean="0"/>
              <a:t>debt</a:t>
            </a:r>
            <a:endParaRPr lang="en-CA" sz="4600" dirty="0"/>
          </a:p>
        </p:txBody>
      </p:sp>
    </p:spTree>
    <p:extLst>
      <p:ext uri="{BB962C8B-B14F-4D97-AF65-F5344CB8AC3E}">
        <p14:creationId xmlns:p14="http://schemas.microsoft.com/office/powerpoint/2010/main" val="25441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75260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4600" b="1" dirty="0" smtClean="0"/>
              <a:t>RQ2 </a:t>
            </a:r>
            <a:r>
              <a:rPr lang="en-CA" sz="4600" b="1" dirty="0" smtClean="0"/>
              <a:t>- How </a:t>
            </a:r>
            <a:r>
              <a:rPr lang="en-CA" sz="4600" b="1" dirty="0"/>
              <a:t>Technical Debt can influence the change proneness of the source code in the project </a:t>
            </a:r>
            <a:r>
              <a:rPr lang="en-CA" sz="4600" b="1" dirty="0" smtClean="0"/>
              <a:t>?</a:t>
            </a:r>
            <a:endParaRPr lang="en-CA" sz="4600" b="1" dirty="0"/>
          </a:p>
          <a:p>
            <a:endParaRPr lang="en-CA" sz="4600" b="1" dirty="0"/>
          </a:p>
          <a:p>
            <a:r>
              <a:rPr lang="en-CA" sz="4600" b="1" dirty="0"/>
              <a:t>RQ3 - How Technical Debt can influence the bug proneness of the source code in the project </a:t>
            </a:r>
            <a:r>
              <a:rPr lang="en-CA" sz="4600" b="1" dirty="0" smtClean="0"/>
              <a:t>?</a:t>
            </a:r>
            <a:endParaRPr lang="en-CA" sz="4600" b="1" dirty="0" smtClean="0"/>
          </a:p>
          <a:p>
            <a:endParaRPr lang="en-CA" sz="4600" b="1" dirty="0" smtClean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Mining </a:t>
            </a:r>
            <a:r>
              <a:rPr lang="en-US" sz="6200" b="1" dirty="0" err="1" smtClean="0">
                <a:solidFill>
                  <a:srgbClr val="FF0000"/>
                </a:solidFill>
              </a:rPr>
              <a:t>GitHub</a:t>
            </a:r>
            <a:r>
              <a:rPr lang="en-US" sz="6200" b="1" dirty="0" smtClean="0">
                <a:solidFill>
                  <a:srgbClr val="FF0000"/>
                </a:solidFill>
              </a:rPr>
              <a:t> repositories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3219"/>
            <a:ext cx="12588240" cy="596646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3600" b="1" dirty="0" err="1" smtClean="0"/>
              <a:t>GitHub</a:t>
            </a:r>
            <a:r>
              <a:rPr lang="en-CA" sz="3600" b="1" dirty="0" smtClean="0"/>
              <a:t> can be used as code and bug repositories and it provides an API to access this data. </a:t>
            </a:r>
          </a:p>
          <a:p>
            <a:endParaRPr lang="en-CA" sz="3600" b="1" dirty="0"/>
          </a:p>
          <a:p>
            <a:r>
              <a:rPr lang="en-CA" sz="3600" b="1" dirty="0" smtClean="0"/>
              <a:t>Create a </a:t>
            </a:r>
            <a:r>
              <a:rPr lang="en-CA" sz="3600" b="1" smtClean="0"/>
              <a:t>authorization token</a:t>
            </a:r>
          </a:p>
          <a:p>
            <a:endParaRPr lang="en-CA" sz="3600" b="1" dirty="0" smtClean="0"/>
          </a:p>
          <a:p>
            <a:r>
              <a:rPr lang="en-US" sz="2800" dirty="0" smtClean="0"/>
              <a:t>&lt;username</a:t>
            </a:r>
            <a:r>
              <a:rPr lang="en-US" sz="2800" dirty="0"/>
              <a:t>&gt; -d '{"scopes": ["repo", "</a:t>
            </a:r>
            <a:r>
              <a:rPr lang="en-US" sz="2800" dirty="0" smtClean="0"/>
              <a:t>user”]}</a:t>
            </a:r>
            <a:r>
              <a:rPr lang="en-US" sz="2800" dirty="0"/>
              <a:t>' \https://</a:t>
            </a:r>
            <a:r>
              <a:rPr lang="en-US" sz="2800" dirty="0" err="1"/>
              <a:t>api.github.com</a:t>
            </a:r>
            <a:r>
              <a:rPr lang="en-US" sz="2800" dirty="0"/>
              <a:t>/authorizations</a:t>
            </a:r>
            <a:endParaRPr lang="en-CA" sz="2800" b="1" dirty="0" smtClean="0"/>
          </a:p>
          <a:p>
            <a:endParaRPr lang="en-CA" sz="3600" b="1" dirty="0" smtClean="0"/>
          </a:p>
          <a:p>
            <a:r>
              <a:rPr lang="en-CA" sz="3600" b="1" dirty="0" smtClean="0"/>
              <a:t>Request all the commits</a:t>
            </a:r>
          </a:p>
          <a:p>
            <a:r>
              <a:rPr lang="en-US" sz="2800" dirty="0" smtClean="0"/>
              <a:t>	https</a:t>
            </a:r>
            <a:r>
              <a:rPr lang="en-US" sz="2800" dirty="0"/>
              <a:t>://api.github.com/repos/&lt;repo_owner&gt;/&lt;repo_name&gt;/commits </a:t>
            </a:r>
            <a:endParaRPr lang="en-CA" sz="3600" b="1" dirty="0"/>
          </a:p>
          <a:p>
            <a:r>
              <a:rPr lang="en-CA" sz="3600" b="1" dirty="0" smtClean="0"/>
              <a:t>Request all the issues</a:t>
            </a:r>
          </a:p>
          <a:p>
            <a:r>
              <a:rPr lang="en-CA" sz="2800" b="1" dirty="0" smtClean="0"/>
              <a:t>	</a:t>
            </a:r>
            <a:r>
              <a:rPr lang="en-US" sz="2800" dirty="0"/>
              <a:t>https://</a:t>
            </a:r>
            <a:r>
              <a:rPr lang="en-US" sz="2800" dirty="0" err="1"/>
              <a:t>api.github.com</a:t>
            </a:r>
            <a:r>
              <a:rPr lang="en-US" sz="2800" dirty="0"/>
              <a:t>/repos/&lt;</a:t>
            </a:r>
            <a:r>
              <a:rPr lang="en-US" sz="2800" dirty="0" err="1"/>
              <a:t>repo_owner</a:t>
            </a:r>
            <a:r>
              <a:rPr lang="en-US" sz="2800" dirty="0"/>
              <a:t>&gt;/&lt;</a:t>
            </a:r>
            <a:r>
              <a:rPr lang="en-US" sz="2800" dirty="0" err="1"/>
              <a:t>repo_name</a:t>
            </a:r>
            <a:r>
              <a:rPr lang="en-US" sz="2800" dirty="0"/>
              <a:t>&gt;/issues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10548</TotalTime>
  <Words>395</Words>
  <Application>Microsoft Macintosh PowerPoint</Application>
  <PresentationFormat>Custom</PresentationFormat>
  <Paragraphs>135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Case study on ten open source projects</vt:lpstr>
      <vt:lpstr>Research questions</vt:lpstr>
      <vt:lpstr>Used metrics</vt:lpstr>
      <vt:lpstr>Research questions</vt:lpstr>
      <vt:lpstr>Mining GitHub repositories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Shahriar Rostami</cp:lastModifiedBy>
  <cp:revision>190</cp:revision>
  <cp:lastPrinted>2014-11-01T16:15:57Z</cp:lastPrinted>
  <dcterms:created xsi:type="dcterms:W3CDTF">2008-06-03T17:54:42Z</dcterms:created>
  <dcterms:modified xsi:type="dcterms:W3CDTF">2015-03-03T15:08:01Z</dcterms:modified>
</cp:coreProperties>
</file>