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1" r:id="rId5"/>
    <p:sldId id="273" r:id="rId6"/>
    <p:sldId id="261" r:id="rId7"/>
    <p:sldId id="280" r:id="rId8"/>
    <p:sldId id="293" r:id="rId9"/>
    <p:sldId id="294" r:id="rId10"/>
    <p:sldId id="302" r:id="rId11"/>
    <p:sldId id="303" r:id="rId12"/>
    <p:sldId id="297" r:id="rId13"/>
    <p:sldId id="295" r:id="rId14"/>
    <p:sldId id="298" r:id="rId15"/>
    <p:sldId id="29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A09D0-7440-4240-B582-E200567BB4B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C0789F-9F21-4DBF-A1D9-260B84BB9A5F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Obtaining Data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0FF27B-52F8-424D-BB40-738C6B43175E}" type="parTrans" cxnId="{7A1B9D0B-0109-48CF-B0AD-A240B1F041B4}">
      <dgm:prSet/>
      <dgm:spPr/>
      <dgm:t>
        <a:bodyPr/>
        <a:lstStyle/>
        <a:p>
          <a:endParaRPr lang="en-US"/>
        </a:p>
      </dgm:t>
    </dgm:pt>
    <dgm:pt modelId="{6576EADC-19DF-4948-8857-8E130A284CA3}" type="sibTrans" cxnId="{7A1B9D0B-0109-48CF-B0AD-A240B1F041B4}">
      <dgm:prSet/>
      <dgm:spPr/>
      <dgm:t>
        <a:bodyPr/>
        <a:lstStyle/>
        <a:p>
          <a:endParaRPr lang="en-US"/>
        </a:p>
      </dgm:t>
    </dgm:pt>
    <dgm:pt modelId="{BB5C2F57-8319-4C26-9F71-02E8D36FD22A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Scrubbing Data (Data Cleaning)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F9B42B-DE3D-46A0-A68D-B3D5040E9AFE}" type="parTrans" cxnId="{8C1F59FE-1A05-433F-A796-38B2EF13E8E7}">
      <dgm:prSet/>
      <dgm:spPr/>
      <dgm:t>
        <a:bodyPr/>
        <a:lstStyle/>
        <a:p>
          <a:endParaRPr lang="en-US"/>
        </a:p>
      </dgm:t>
    </dgm:pt>
    <dgm:pt modelId="{05D63C0C-02ED-4BBB-8346-A6BD40E10BCE}" type="sibTrans" cxnId="{8C1F59FE-1A05-433F-A796-38B2EF13E8E7}">
      <dgm:prSet/>
      <dgm:spPr/>
      <dgm:t>
        <a:bodyPr/>
        <a:lstStyle/>
        <a:p>
          <a:endParaRPr lang="en-US"/>
        </a:p>
      </dgm:t>
    </dgm:pt>
    <dgm:pt modelId="{7BFDC028-9E1E-44BB-96C1-1A011F883795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Exploring Data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C9A214-291D-412F-BDEC-5AB607F427B9}" type="parTrans" cxnId="{0D9D475A-CA66-4E34-88F7-0ACAB81468F7}">
      <dgm:prSet/>
      <dgm:spPr/>
      <dgm:t>
        <a:bodyPr/>
        <a:lstStyle/>
        <a:p>
          <a:endParaRPr lang="en-US"/>
        </a:p>
      </dgm:t>
    </dgm:pt>
    <dgm:pt modelId="{E85214DD-7435-45F8-AA4D-51162AA1947E}" type="sibTrans" cxnId="{0D9D475A-CA66-4E34-88F7-0ACAB81468F7}">
      <dgm:prSet/>
      <dgm:spPr/>
      <dgm:t>
        <a:bodyPr/>
        <a:lstStyle/>
        <a:p>
          <a:endParaRPr lang="en-US"/>
        </a:p>
      </dgm:t>
    </dgm:pt>
    <dgm:pt modelId="{7D58F30E-FFCF-422D-A607-9632A4DA9203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Modeling Data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B1929A-A8DB-417A-BCD2-EF43A1B3B124}" type="parTrans" cxnId="{9E069F91-DE30-4497-BB82-E20F3F2349A5}">
      <dgm:prSet/>
      <dgm:spPr/>
      <dgm:t>
        <a:bodyPr/>
        <a:lstStyle/>
        <a:p>
          <a:endParaRPr lang="en-US"/>
        </a:p>
      </dgm:t>
    </dgm:pt>
    <dgm:pt modelId="{BAC2CFCD-7F9D-4E88-9388-03133E8ACD88}" type="sibTrans" cxnId="{9E069F91-DE30-4497-BB82-E20F3F2349A5}">
      <dgm:prSet/>
      <dgm:spPr/>
      <dgm:t>
        <a:bodyPr/>
        <a:lstStyle/>
        <a:p>
          <a:endParaRPr lang="en-US"/>
        </a:p>
      </dgm:t>
    </dgm:pt>
    <dgm:pt modelId="{F7FAAD0C-97B2-4C92-8094-A28D38199674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Interpreting Analysis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511D8C-20FA-4C50-9ED6-773E8348671B}" type="parTrans" cxnId="{A35E8342-CBA6-4D12-A8F7-D7610D0E15FC}">
      <dgm:prSet/>
      <dgm:spPr/>
      <dgm:t>
        <a:bodyPr/>
        <a:lstStyle/>
        <a:p>
          <a:endParaRPr lang="en-US"/>
        </a:p>
      </dgm:t>
    </dgm:pt>
    <dgm:pt modelId="{19C6BD8E-8740-4321-A4E2-F760EAB94AA5}" type="sibTrans" cxnId="{A35E8342-CBA6-4D12-A8F7-D7610D0E15FC}">
      <dgm:prSet/>
      <dgm:spPr/>
      <dgm:t>
        <a:bodyPr/>
        <a:lstStyle/>
        <a:p>
          <a:endParaRPr lang="en-US"/>
        </a:p>
      </dgm:t>
    </dgm:pt>
    <dgm:pt modelId="{D3864287-AFE2-45DB-93B6-D5C137BCE74F}" type="pres">
      <dgm:prSet presAssocID="{9D3A09D0-7440-4240-B582-E200567BB4BC}" presName="root" presStyleCnt="0">
        <dgm:presLayoutVars>
          <dgm:dir/>
          <dgm:resizeHandles val="exact"/>
        </dgm:presLayoutVars>
      </dgm:prSet>
      <dgm:spPr/>
    </dgm:pt>
    <dgm:pt modelId="{417A60CA-AF6A-4680-BD96-AA474A512822}" type="pres">
      <dgm:prSet presAssocID="{9D3A09D0-7440-4240-B582-E200567BB4BC}" presName="container" presStyleCnt="0">
        <dgm:presLayoutVars>
          <dgm:dir/>
          <dgm:resizeHandles val="exact"/>
        </dgm:presLayoutVars>
      </dgm:prSet>
      <dgm:spPr/>
    </dgm:pt>
    <dgm:pt modelId="{2B7F194F-0CA9-44CE-B4B9-677521AB36CE}" type="pres">
      <dgm:prSet presAssocID="{46C0789F-9F21-4DBF-A1D9-260B84BB9A5F}" presName="compNode" presStyleCnt="0"/>
      <dgm:spPr/>
    </dgm:pt>
    <dgm:pt modelId="{A123A65F-17E4-4E41-9F2D-E9657F329CE9}" type="pres">
      <dgm:prSet presAssocID="{46C0789F-9F21-4DBF-A1D9-260B84BB9A5F}" presName="iconBgRect" presStyleLbl="bgShp" presStyleIdx="0" presStyleCnt="5"/>
      <dgm:spPr/>
    </dgm:pt>
    <dgm:pt modelId="{673CA428-03EA-46A6-A61B-D3D5283CD7D9}" type="pres">
      <dgm:prSet presAssocID="{46C0789F-9F21-4DBF-A1D9-260B84BB9A5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795FA0-E795-418C-BF06-FB848027E200}" type="pres">
      <dgm:prSet presAssocID="{46C0789F-9F21-4DBF-A1D9-260B84BB9A5F}" presName="spaceRect" presStyleCnt="0"/>
      <dgm:spPr/>
    </dgm:pt>
    <dgm:pt modelId="{BCE5F4D6-A56D-4683-84AF-2D4A581868BC}" type="pres">
      <dgm:prSet presAssocID="{46C0789F-9F21-4DBF-A1D9-260B84BB9A5F}" presName="textRect" presStyleLbl="revTx" presStyleIdx="0" presStyleCnt="5">
        <dgm:presLayoutVars>
          <dgm:chMax val="1"/>
          <dgm:chPref val="1"/>
        </dgm:presLayoutVars>
      </dgm:prSet>
      <dgm:spPr/>
    </dgm:pt>
    <dgm:pt modelId="{5FF12832-9D1B-4320-BB71-9372B091EF22}" type="pres">
      <dgm:prSet presAssocID="{6576EADC-19DF-4948-8857-8E130A284CA3}" presName="sibTrans" presStyleLbl="sibTrans2D1" presStyleIdx="0" presStyleCnt="0"/>
      <dgm:spPr/>
    </dgm:pt>
    <dgm:pt modelId="{4685AB7D-B412-4ABE-A702-F100F427681D}" type="pres">
      <dgm:prSet presAssocID="{BB5C2F57-8319-4C26-9F71-02E8D36FD22A}" presName="compNode" presStyleCnt="0"/>
      <dgm:spPr/>
    </dgm:pt>
    <dgm:pt modelId="{9325619C-F501-4D32-95CB-2AA39958FAE1}" type="pres">
      <dgm:prSet presAssocID="{BB5C2F57-8319-4C26-9F71-02E8D36FD22A}" presName="iconBgRect" presStyleLbl="bgShp" presStyleIdx="1" presStyleCnt="5"/>
      <dgm:spPr/>
    </dgm:pt>
    <dgm:pt modelId="{77C9BB2B-935C-4EDE-BD6E-DC413DEECF8C}" type="pres">
      <dgm:prSet presAssocID="{BB5C2F57-8319-4C26-9F71-02E8D36FD2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E2F4A13-034F-463E-84CE-06A673355461}" type="pres">
      <dgm:prSet presAssocID="{BB5C2F57-8319-4C26-9F71-02E8D36FD22A}" presName="spaceRect" presStyleCnt="0"/>
      <dgm:spPr/>
    </dgm:pt>
    <dgm:pt modelId="{C2C8C267-420E-4626-A513-298451CF62EB}" type="pres">
      <dgm:prSet presAssocID="{BB5C2F57-8319-4C26-9F71-02E8D36FD22A}" presName="textRect" presStyleLbl="revTx" presStyleIdx="1" presStyleCnt="5">
        <dgm:presLayoutVars>
          <dgm:chMax val="1"/>
          <dgm:chPref val="1"/>
        </dgm:presLayoutVars>
      </dgm:prSet>
      <dgm:spPr/>
    </dgm:pt>
    <dgm:pt modelId="{16CCD56E-0217-420A-B102-F6E2EB3DA061}" type="pres">
      <dgm:prSet presAssocID="{05D63C0C-02ED-4BBB-8346-A6BD40E10BCE}" presName="sibTrans" presStyleLbl="sibTrans2D1" presStyleIdx="0" presStyleCnt="0"/>
      <dgm:spPr/>
    </dgm:pt>
    <dgm:pt modelId="{779240B4-CC32-49C4-AC21-D5E51A393F0A}" type="pres">
      <dgm:prSet presAssocID="{7BFDC028-9E1E-44BB-96C1-1A011F883795}" presName="compNode" presStyleCnt="0"/>
      <dgm:spPr/>
    </dgm:pt>
    <dgm:pt modelId="{2643E094-12EC-47CC-BE5D-0D229E94A49D}" type="pres">
      <dgm:prSet presAssocID="{7BFDC028-9E1E-44BB-96C1-1A011F883795}" presName="iconBgRect" presStyleLbl="bgShp" presStyleIdx="2" presStyleCnt="5"/>
      <dgm:spPr/>
    </dgm:pt>
    <dgm:pt modelId="{096D7B34-BC9B-49D3-A61C-3CCC328AE5BA}" type="pres">
      <dgm:prSet presAssocID="{7BFDC028-9E1E-44BB-96C1-1A011F8837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3FD16CF-053D-4FB0-BD5E-1214CFEF1896}" type="pres">
      <dgm:prSet presAssocID="{7BFDC028-9E1E-44BB-96C1-1A011F883795}" presName="spaceRect" presStyleCnt="0"/>
      <dgm:spPr/>
    </dgm:pt>
    <dgm:pt modelId="{9AF878B2-F4F0-44D3-93AA-ED8BF8C116AC}" type="pres">
      <dgm:prSet presAssocID="{7BFDC028-9E1E-44BB-96C1-1A011F883795}" presName="textRect" presStyleLbl="revTx" presStyleIdx="2" presStyleCnt="5">
        <dgm:presLayoutVars>
          <dgm:chMax val="1"/>
          <dgm:chPref val="1"/>
        </dgm:presLayoutVars>
      </dgm:prSet>
      <dgm:spPr/>
    </dgm:pt>
    <dgm:pt modelId="{5099C29A-4098-4D22-8EF0-62B1B4ED4EF8}" type="pres">
      <dgm:prSet presAssocID="{E85214DD-7435-45F8-AA4D-51162AA1947E}" presName="sibTrans" presStyleLbl="sibTrans2D1" presStyleIdx="0" presStyleCnt="0"/>
      <dgm:spPr/>
    </dgm:pt>
    <dgm:pt modelId="{8CB54A67-2773-4649-8B62-AC3609DFBC78}" type="pres">
      <dgm:prSet presAssocID="{7D58F30E-FFCF-422D-A607-9632A4DA9203}" presName="compNode" presStyleCnt="0"/>
      <dgm:spPr/>
    </dgm:pt>
    <dgm:pt modelId="{E1AC0D7F-17BF-4B81-8561-3BC3C2304666}" type="pres">
      <dgm:prSet presAssocID="{7D58F30E-FFCF-422D-A607-9632A4DA9203}" presName="iconBgRect" presStyleLbl="bgShp" presStyleIdx="3" presStyleCnt="5"/>
      <dgm:spPr/>
    </dgm:pt>
    <dgm:pt modelId="{EF4FA8E4-8F72-40F5-B658-D7C70FF8E9F2}" type="pres">
      <dgm:prSet presAssocID="{7D58F30E-FFCF-422D-A607-9632A4DA92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ED372E-4F1E-4992-A068-51D3DA70BAB3}" type="pres">
      <dgm:prSet presAssocID="{7D58F30E-FFCF-422D-A607-9632A4DA9203}" presName="spaceRect" presStyleCnt="0"/>
      <dgm:spPr/>
    </dgm:pt>
    <dgm:pt modelId="{C739E698-0065-4517-9A39-C1B15EA2C354}" type="pres">
      <dgm:prSet presAssocID="{7D58F30E-FFCF-422D-A607-9632A4DA9203}" presName="textRect" presStyleLbl="revTx" presStyleIdx="3" presStyleCnt="5">
        <dgm:presLayoutVars>
          <dgm:chMax val="1"/>
          <dgm:chPref val="1"/>
        </dgm:presLayoutVars>
      </dgm:prSet>
      <dgm:spPr/>
    </dgm:pt>
    <dgm:pt modelId="{10CE3534-D75F-4451-908F-1E3B39439909}" type="pres">
      <dgm:prSet presAssocID="{BAC2CFCD-7F9D-4E88-9388-03133E8ACD88}" presName="sibTrans" presStyleLbl="sibTrans2D1" presStyleIdx="0" presStyleCnt="0"/>
      <dgm:spPr/>
    </dgm:pt>
    <dgm:pt modelId="{DFA75F14-8179-4E7F-A1DF-C1EA42F7B1DC}" type="pres">
      <dgm:prSet presAssocID="{F7FAAD0C-97B2-4C92-8094-A28D38199674}" presName="compNode" presStyleCnt="0"/>
      <dgm:spPr/>
    </dgm:pt>
    <dgm:pt modelId="{B7595B32-F7EA-471B-AFD0-2A2C75756C43}" type="pres">
      <dgm:prSet presAssocID="{F7FAAD0C-97B2-4C92-8094-A28D38199674}" presName="iconBgRect" presStyleLbl="bgShp" presStyleIdx="4" presStyleCnt="5" custLinFactX="100000" custLinFactNeighborX="120940" custLinFactNeighborY="-9977"/>
      <dgm:spPr/>
    </dgm:pt>
    <dgm:pt modelId="{E9C69347-682A-49BA-8124-01905B15C5D3}" type="pres">
      <dgm:prSet presAssocID="{F7FAAD0C-97B2-4C92-8094-A28D38199674}" presName="iconRect" presStyleLbl="node1" presStyleIdx="4" presStyleCnt="5" custLinFactX="192325" custLinFactNeighborX="200000" custLinFactNeighborY="-1627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1DF405-0B81-4EEA-9F51-281C484B072C}" type="pres">
      <dgm:prSet presAssocID="{F7FAAD0C-97B2-4C92-8094-A28D38199674}" presName="spaceRect" presStyleCnt="0"/>
      <dgm:spPr/>
    </dgm:pt>
    <dgm:pt modelId="{5CBFFD2D-66E9-444C-84F0-0B4AB50F1C11}" type="pres">
      <dgm:prSet presAssocID="{F7FAAD0C-97B2-4C92-8094-A28D38199674}" presName="textRect" presStyleLbl="revTx" presStyleIdx="4" presStyleCnt="5" custLinFactNeighborX="97738" custLinFactNeighborY="-13131">
        <dgm:presLayoutVars>
          <dgm:chMax val="1"/>
          <dgm:chPref val="1"/>
        </dgm:presLayoutVars>
      </dgm:prSet>
      <dgm:spPr/>
    </dgm:pt>
  </dgm:ptLst>
  <dgm:cxnLst>
    <dgm:cxn modelId="{7A1B9D0B-0109-48CF-B0AD-A240B1F041B4}" srcId="{9D3A09D0-7440-4240-B582-E200567BB4BC}" destId="{46C0789F-9F21-4DBF-A1D9-260B84BB9A5F}" srcOrd="0" destOrd="0" parTransId="{EB0FF27B-52F8-424D-BB40-738C6B43175E}" sibTransId="{6576EADC-19DF-4948-8857-8E130A284CA3}"/>
    <dgm:cxn modelId="{16116129-E679-4C9D-A565-F8A6707A01E8}" type="presOf" srcId="{7D58F30E-FFCF-422D-A607-9632A4DA9203}" destId="{C739E698-0065-4517-9A39-C1B15EA2C354}" srcOrd="0" destOrd="0" presId="urn:microsoft.com/office/officeart/2018/2/layout/IconCircleList"/>
    <dgm:cxn modelId="{0B350B30-0BEE-4C73-853C-402F06E8C8BF}" type="presOf" srcId="{6576EADC-19DF-4948-8857-8E130A284CA3}" destId="{5FF12832-9D1B-4320-BB71-9372B091EF22}" srcOrd="0" destOrd="0" presId="urn:microsoft.com/office/officeart/2018/2/layout/IconCircleList"/>
    <dgm:cxn modelId="{A35E8342-CBA6-4D12-A8F7-D7610D0E15FC}" srcId="{9D3A09D0-7440-4240-B582-E200567BB4BC}" destId="{F7FAAD0C-97B2-4C92-8094-A28D38199674}" srcOrd="4" destOrd="0" parTransId="{F5511D8C-20FA-4C50-9ED6-773E8348671B}" sibTransId="{19C6BD8E-8740-4321-A4E2-F760EAB94AA5}"/>
    <dgm:cxn modelId="{976BEF6F-6A16-4CD6-B54E-B84DD2398BE7}" type="presOf" srcId="{9D3A09D0-7440-4240-B582-E200567BB4BC}" destId="{D3864287-AFE2-45DB-93B6-D5C137BCE74F}" srcOrd="0" destOrd="0" presId="urn:microsoft.com/office/officeart/2018/2/layout/IconCircleList"/>
    <dgm:cxn modelId="{0D9D475A-CA66-4E34-88F7-0ACAB81468F7}" srcId="{9D3A09D0-7440-4240-B582-E200567BB4BC}" destId="{7BFDC028-9E1E-44BB-96C1-1A011F883795}" srcOrd="2" destOrd="0" parTransId="{A6C9A214-291D-412F-BDEC-5AB607F427B9}" sibTransId="{E85214DD-7435-45F8-AA4D-51162AA1947E}"/>
    <dgm:cxn modelId="{7EDEDB86-0C84-4F29-A869-BA544CF98EE7}" type="presOf" srcId="{7BFDC028-9E1E-44BB-96C1-1A011F883795}" destId="{9AF878B2-F4F0-44D3-93AA-ED8BF8C116AC}" srcOrd="0" destOrd="0" presId="urn:microsoft.com/office/officeart/2018/2/layout/IconCircleList"/>
    <dgm:cxn modelId="{A7C45587-E647-4002-8C79-5A941592962A}" type="presOf" srcId="{05D63C0C-02ED-4BBB-8346-A6BD40E10BCE}" destId="{16CCD56E-0217-420A-B102-F6E2EB3DA061}" srcOrd="0" destOrd="0" presId="urn:microsoft.com/office/officeart/2018/2/layout/IconCircleList"/>
    <dgm:cxn modelId="{34781B89-B9FB-4936-BD01-A949FDF9D34E}" type="presOf" srcId="{E85214DD-7435-45F8-AA4D-51162AA1947E}" destId="{5099C29A-4098-4D22-8EF0-62B1B4ED4EF8}" srcOrd="0" destOrd="0" presId="urn:microsoft.com/office/officeart/2018/2/layout/IconCircleList"/>
    <dgm:cxn modelId="{B957608C-CF23-4CE7-B542-1DBEE21F00D3}" type="presOf" srcId="{F7FAAD0C-97B2-4C92-8094-A28D38199674}" destId="{5CBFFD2D-66E9-444C-84F0-0B4AB50F1C11}" srcOrd="0" destOrd="0" presId="urn:microsoft.com/office/officeart/2018/2/layout/IconCircleList"/>
    <dgm:cxn modelId="{9E069F91-DE30-4497-BB82-E20F3F2349A5}" srcId="{9D3A09D0-7440-4240-B582-E200567BB4BC}" destId="{7D58F30E-FFCF-422D-A607-9632A4DA9203}" srcOrd="3" destOrd="0" parTransId="{8AB1929A-A8DB-417A-BCD2-EF43A1B3B124}" sibTransId="{BAC2CFCD-7F9D-4E88-9388-03133E8ACD88}"/>
    <dgm:cxn modelId="{00D053A3-2A50-4C99-A6F3-CD5F1306CA25}" type="presOf" srcId="{BAC2CFCD-7F9D-4E88-9388-03133E8ACD88}" destId="{10CE3534-D75F-4451-908F-1E3B39439909}" srcOrd="0" destOrd="0" presId="urn:microsoft.com/office/officeart/2018/2/layout/IconCircleList"/>
    <dgm:cxn modelId="{39D7DEC3-3C7A-4D3C-920A-F66AE61EDE8A}" type="presOf" srcId="{46C0789F-9F21-4DBF-A1D9-260B84BB9A5F}" destId="{BCE5F4D6-A56D-4683-84AF-2D4A581868BC}" srcOrd="0" destOrd="0" presId="urn:microsoft.com/office/officeart/2018/2/layout/IconCircleList"/>
    <dgm:cxn modelId="{8380C2D7-10EA-455C-A8BE-DC82C1D74CE3}" type="presOf" srcId="{BB5C2F57-8319-4C26-9F71-02E8D36FD22A}" destId="{C2C8C267-420E-4626-A513-298451CF62EB}" srcOrd="0" destOrd="0" presId="urn:microsoft.com/office/officeart/2018/2/layout/IconCircleList"/>
    <dgm:cxn modelId="{8C1F59FE-1A05-433F-A796-38B2EF13E8E7}" srcId="{9D3A09D0-7440-4240-B582-E200567BB4BC}" destId="{BB5C2F57-8319-4C26-9F71-02E8D36FD22A}" srcOrd="1" destOrd="0" parTransId="{6FF9B42B-DE3D-46A0-A68D-B3D5040E9AFE}" sibTransId="{05D63C0C-02ED-4BBB-8346-A6BD40E10BCE}"/>
    <dgm:cxn modelId="{FC3BA4B4-C234-4AA9-9BE4-8D04B2FEF906}" type="presParOf" srcId="{D3864287-AFE2-45DB-93B6-D5C137BCE74F}" destId="{417A60CA-AF6A-4680-BD96-AA474A512822}" srcOrd="0" destOrd="0" presId="urn:microsoft.com/office/officeart/2018/2/layout/IconCircleList"/>
    <dgm:cxn modelId="{B628BD15-ED3A-4C27-9E13-91D9A2E20AE4}" type="presParOf" srcId="{417A60CA-AF6A-4680-BD96-AA474A512822}" destId="{2B7F194F-0CA9-44CE-B4B9-677521AB36CE}" srcOrd="0" destOrd="0" presId="urn:microsoft.com/office/officeart/2018/2/layout/IconCircleList"/>
    <dgm:cxn modelId="{F445D34F-B78D-4B12-8355-6965A1B618B9}" type="presParOf" srcId="{2B7F194F-0CA9-44CE-B4B9-677521AB36CE}" destId="{A123A65F-17E4-4E41-9F2D-E9657F329CE9}" srcOrd="0" destOrd="0" presId="urn:microsoft.com/office/officeart/2018/2/layout/IconCircleList"/>
    <dgm:cxn modelId="{BB2FB219-9E81-4485-8EAE-A6FA476B595C}" type="presParOf" srcId="{2B7F194F-0CA9-44CE-B4B9-677521AB36CE}" destId="{673CA428-03EA-46A6-A61B-D3D5283CD7D9}" srcOrd="1" destOrd="0" presId="urn:microsoft.com/office/officeart/2018/2/layout/IconCircleList"/>
    <dgm:cxn modelId="{0494E82B-C55D-4D52-99E3-83112733402A}" type="presParOf" srcId="{2B7F194F-0CA9-44CE-B4B9-677521AB36CE}" destId="{62795FA0-E795-418C-BF06-FB848027E200}" srcOrd="2" destOrd="0" presId="urn:microsoft.com/office/officeart/2018/2/layout/IconCircleList"/>
    <dgm:cxn modelId="{585D75CE-377A-4D59-9890-FDDC78FE5477}" type="presParOf" srcId="{2B7F194F-0CA9-44CE-B4B9-677521AB36CE}" destId="{BCE5F4D6-A56D-4683-84AF-2D4A581868BC}" srcOrd="3" destOrd="0" presId="urn:microsoft.com/office/officeart/2018/2/layout/IconCircleList"/>
    <dgm:cxn modelId="{205D71EE-030B-4C3A-AA6B-2A790DC17F25}" type="presParOf" srcId="{417A60CA-AF6A-4680-BD96-AA474A512822}" destId="{5FF12832-9D1B-4320-BB71-9372B091EF22}" srcOrd="1" destOrd="0" presId="urn:microsoft.com/office/officeart/2018/2/layout/IconCircleList"/>
    <dgm:cxn modelId="{EA6178F7-FB9E-4D95-875E-C40F6B811C6D}" type="presParOf" srcId="{417A60CA-AF6A-4680-BD96-AA474A512822}" destId="{4685AB7D-B412-4ABE-A702-F100F427681D}" srcOrd="2" destOrd="0" presId="urn:microsoft.com/office/officeart/2018/2/layout/IconCircleList"/>
    <dgm:cxn modelId="{541E1E92-55B5-4671-BC78-48C9BF61A8AB}" type="presParOf" srcId="{4685AB7D-B412-4ABE-A702-F100F427681D}" destId="{9325619C-F501-4D32-95CB-2AA39958FAE1}" srcOrd="0" destOrd="0" presId="urn:microsoft.com/office/officeart/2018/2/layout/IconCircleList"/>
    <dgm:cxn modelId="{762FB797-F510-4CEE-B78E-E7C0B49DD359}" type="presParOf" srcId="{4685AB7D-B412-4ABE-A702-F100F427681D}" destId="{77C9BB2B-935C-4EDE-BD6E-DC413DEECF8C}" srcOrd="1" destOrd="0" presId="urn:microsoft.com/office/officeart/2018/2/layout/IconCircleList"/>
    <dgm:cxn modelId="{53837AD7-9390-4D31-B2A2-CD27134E722E}" type="presParOf" srcId="{4685AB7D-B412-4ABE-A702-F100F427681D}" destId="{4E2F4A13-034F-463E-84CE-06A673355461}" srcOrd="2" destOrd="0" presId="urn:microsoft.com/office/officeart/2018/2/layout/IconCircleList"/>
    <dgm:cxn modelId="{2C8DE995-2774-401C-AE0D-9AB2A5B9FE1C}" type="presParOf" srcId="{4685AB7D-B412-4ABE-A702-F100F427681D}" destId="{C2C8C267-420E-4626-A513-298451CF62EB}" srcOrd="3" destOrd="0" presId="urn:microsoft.com/office/officeart/2018/2/layout/IconCircleList"/>
    <dgm:cxn modelId="{C32A8F8C-B628-41AF-AD31-49324FBE8262}" type="presParOf" srcId="{417A60CA-AF6A-4680-BD96-AA474A512822}" destId="{16CCD56E-0217-420A-B102-F6E2EB3DA061}" srcOrd="3" destOrd="0" presId="urn:microsoft.com/office/officeart/2018/2/layout/IconCircleList"/>
    <dgm:cxn modelId="{DB688B7C-A18D-4E6B-B068-596B80AD69A1}" type="presParOf" srcId="{417A60CA-AF6A-4680-BD96-AA474A512822}" destId="{779240B4-CC32-49C4-AC21-D5E51A393F0A}" srcOrd="4" destOrd="0" presId="urn:microsoft.com/office/officeart/2018/2/layout/IconCircleList"/>
    <dgm:cxn modelId="{ED1A66F1-6A37-409D-81C3-76E1C8B9AD36}" type="presParOf" srcId="{779240B4-CC32-49C4-AC21-D5E51A393F0A}" destId="{2643E094-12EC-47CC-BE5D-0D229E94A49D}" srcOrd="0" destOrd="0" presId="urn:microsoft.com/office/officeart/2018/2/layout/IconCircleList"/>
    <dgm:cxn modelId="{A01F32E1-4514-405C-8595-7D99A9EC7893}" type="presParOf" srcId="{779240B4-CC32-49C4-AC21-D5E51A393F0A}" destId="{096D7B34-BC9B-49D3-A61C-3CCC328AE5BA}" srcOrd="1" destOrd="0" presId="urn:microsoft.com/office/officeart/2018/2/layout/IconCircleList"/>
    <dgm:cxn modelId="{FF66F3AA-5314-496E-85D0-CF98F41FE5D1}" type="presParOf" srcId="{779240B4-CC32-49C4-AC21-D5E51A393F0A}" destId="{13FD16CF-053D-4FB0-BD5E-1214CFEF1896}" srcOrd="2" destOrd="0" presId="urn:microsoft.com/office/officeart/2018/2/layout/IconCircleList"/>
    <dgm:cxn modelId="{48ECB6EC-F9B9-4042-86B8-278BB0BD81A0}" type="presParOf" srcId="{779240B4-CC32-49C4-AC21-D5E51A393F0A}" destId="{9AF878B2-F4F0-44D3-93AA-ED8BF8C116AC}" srcOrd="3" destOrd="0" presId="urn:microsoft.com/office/officeart/2018/2/layout/IconCircleList"/>
    <dgm:cxn modelId="{854DD80A-82A9-44E2-B826-12F206926C90}" type="presParOf" srcId="{417A60CA-AF6A-4680-BD96-AA474A512822}" destId="{5099C29A-4098-4D22-8EF0-62B1B4ED4EF8}" srcOrd="5" destOrd="0" presId="urn:microsoft.com/office/officeart/2018/2/layout/IconCircleList"/>
    <dgm:cxn modelId="{5AA284CE-CE3F-4A42-8DC0-73BD3C051015}" type="presParOf" srcId="{417A60CA-AF6A-4680-BD96-AA474A512822}" destId="{8CB54A67-2773-4649-8B62-AC3609DFBC78}" srcOrd="6" destOrd="0" presId="urn:microsoft.com/office/officeart/2018/2/layout/IconCircleList"/>
    <dgm:cxn modelId="{C7A78732-6744-4D3C-9FBF-72ECD19DE001}" type="presParOf" srcId="{8CB54A67-2773-4649-8B62-AC3609DFBC78}" destId="{E1AC0D7F-17BF-4B81-8561-3BC3C2304666}" srcOrd="0" destOrd="0" presId="urn:microsoft.com/office/officeart/2018/2/layout/IconCircleList"/>
    <dgm:cxn modelId="{6468E6D6-FBE2-4DBF-9A78-B3A31AAED4DA}" type="presParOf" srcId="{8CB54A67-2773-4649-8B62-AC3609DFBC78}" destId="{EF4FA8E4-8F72-40F5-B658-D7C70FF8E9F2}" srcOrd="1" destOrd="0" presId="urn:microsoft.com/office/officeart/2018/2/layout/IconCircleList"/>
    <dgm:cxn modelId="{403BF862-951A-466A-92F6-8A10EF5805F7}" type="presParOf" srcId="{8CB54A67-2773-4649-8B62-AC3609DFBC78}" destId="{F2ED372E-4F1E-4992-A068-51D3DA70BAB3}" srcOrd="2" destOrd="0" presId="urn:microsoft.com/office/officeart/2018/2/layout/IconCircleList"/>
    <dgm:cxn modelId="{584A5965-B9AF-4EA7-9EF9-63C9DA15089F}" type="presParOf" srcId="{8CB54A67-2773-4649-8B62-AC3609DFBC78}" destId="{C739E698-0065-4517-9A39-C1B15EA2C354}" srcOrd="3" destOrd="0" presId="urn:microsoft.com/office/officeart/2018/2/layout/IconCircleList"/>
    <dgm:cxn modelId="{543168BD-F2E3-4FCD-948B-17BA8B17756F}" type="presParOf" srcId="{417A60CA-AF6A-4680-BD96-AA474A512822}" destId="{10CE3534-D75F-4451-908F-1E3B39439909}" srcOrd="7" destOrd="0" presId="urn:microsoft.com/office/officeart/2018/2/layout/IconCircleList"/>
    <dgm:cxn modelId="{52E41FF3-3D9B-4F5E-88E5-5EAB5247C2C2}" type="presParOf" srcId="{417A60CA-AF6A-4680-BD96-AA474A512822}" destId="{DFA75F14-8179-4E7F-A1DF-C1EA42F7B1DC}" srcOrd="8" destOrd="0" presId="urn:microsoft.com/office/officeart/2018/2/layout/IconCircleList"/>
    <dgm:cxn modelId="{76EDC598-252C-4C6C-9461-E1DCDAD1CC1E}" type="presParOf" srcId="{DFA75F14-8179-4E7F-A1DF-C1EA42F7B1DC}" destId="{B7595B32-F7EA-471B-AFD0-2A2C75756C43}" srcOrd="0" destOrd="0" presId="urn:microsoft.com/office/officeart/2018/2/layout/IconCircleList"/>
    <dgm:cxn modelId="{A0EC8619-C1F8-4D04-9408-51D7AFB69E53}" type="presParOf" srcId="{DFA75F14-8179-4E7F-A1DF-C1EA42F7B1DC}" destId="{E9C69347-682A-49BA-8124-01905B15C5D3}" srcOrd="1" destOrd="0" presId="urn:microsoft.com/office/officeart/2018/2/layout/IconCircleList"/>
    <dgm:cxn modelId="{81F10B04-F59B-4993-8F45-1E729EE14F63}" type="presParOf" srcId="{DFA75F14-8179-4E7F-A1DF-C1EA42F7B1DC}" destId="{701DF405-0B81-4EEA-9F51-281C484B072C}" srcOrd="2" destOrd="0" presId="urn:microsoft.com/office/officeart/2018/2/layout/IconCircleList"/>
    <dgm:cxn modelId="{39FC43BD-C262-4E1B-B299-9A20AE233F4D}" type="presParOf" srcId="{DFA75F14-8179-4E7F-A1DF-C1EA42F7B1DC}" destId="{5CBFFD2D-66E9-444C-84F0-0B4AB50F1C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3A65F-17E4-4E41-9F2D-E9657F329CE9}">
      <dsp:nvSpPr>
        <dsp:cNvPr id="0" name=""/>
        <dsp:cNvSpPr/>
      </dsp:nvSpPr>
      <dsp:spPr>
        <a:xfrm>
          <a:off x="1367552" y="65669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CA428-03EA-46A6-A61B-D3D5283CD7D9}">
      <dsp:nvSpPr>
        <dsp:cNvPr id="0" name=""/>
        <dsp:cNvSpPr/>
      </dsp:nvSpPr>
      <dsp:spPr>
        <a:xfrm>
          <a:off x="1545952" y="244068"/>
          <a:ext cx="492722" cy="492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5F4D6-A56D-4683-84AF-2D4A581868BC}">
      <dsp:nvSpPr>
        <dsp:cNvPr id="0" name=""/>
        <dsp:cNvSpPr/>
      </dsp:nvSpPr>
      <dsp:spPr>
        <a:xfrm>
          <a:off x="2399113" y="65669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Obtaining Data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9113" y="65669"/>
        <a:ext cx="2002441" cy="849520"/>
      </dsp:txXfrm>
    </dsp:sp>
    <dsp:sp modelId="{9325619C-F501-4D32-95CB-2AA39958FAE1}">
      <dsp:nvSpPr>
        <dsp:cNvPr id="0" name=""/>
        <dsp:cNvSpPr/>
      </dsp:nvSpPr>
      <dsp:spPr>
        <a:xfrm>
          <a:off x="4750465" y="65669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9BB2B-935C-4EDE-BD6E-DC413DEECF8C}">
      <dsp:nvSpPr>
        <dsp:cNvPr id="0" name=""/>
        <dsp:cNvSpPr/>
      </dsp:nvSpPr>
      <dsp:spPr>
        <a:xfrm>
          <a:off x="4928865" y="244068"/>
          <a:ext cx="492722" cy="492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8C267-420E-4626-A513-298451CF62EB}">
      <dsp:nvSpPr>
        <dsp:cNvPr id="0" name=""/>
        <dsp:cNvSpPr/>
      </dsp:nvSpPr>
      <dsp:spPr>
        <a:xfrm>
          <a:off x="5782026" y="65669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Scrubbing Data (Data Cleaning)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2026" y="65669"/>
        <a:ext cx="2002441" cy="849520"/>
      </dsp:txXfrm>
    </dsp:sp>
    <dsp:sp modelId="{2643E094-12EC-47CC-BE5D-0D229E94A49D}">
      <dsp:nvSpPr>
        <dsp:cNvPr id="0" name=""/>
        <dsp:cNvSpPr/>
      </dsp:nvSpPr>
      <dsp:spPr>
        <a:xfrm>
          <a:off x="1367552" y="1605467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D7B34-BC9B-49D3-A61C-3CCC328AE5BA}">
      <dsp:nvSpPr>
        <dsp:cNvPr id="0" name=""/>
        <dsp:cNvSpPr/>
      </dsp:nvSpPr>
      <dsp:spPr>
        <a:xfrm>
          <a:off x="1545952" y="1783866"/>
          <a:ext cx="492722" cy="492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878B2-F4F0-44D3-93AA-ED8BF8C116AC}">
      <dsp:nvSpPr>
        <dsp:cNvPr id="0" name=""/>
        <dsp:cNvSpPr/>
      </dsp:nvSpPr>
      <dsp:spPr>
        <a:xfrm>
          <a:off x="2399113" y="1605467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Exploring Data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9113" y="1605467"/>
        <a:ext cx="2002441" cy="849520"/>
      </dsp:txXfrm>
    </dsp:sp>
    <dsp:sp modelId="{E1AC0D7F-17BF-4B81-8561-3BC3C2304666}">
      <dsp:nvSpPr>
        <dsp:cNvPr id="0" name=""/>
        <dsp:cNvSpPr/>
      </dsp:nvSpPr>
      <dsp:spPr>
        <a:xfrm>
          <a:off x="4750465" y="1605467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FA8E4-8F72-40F5-B658-D7C70FF8E9F2}">
      <dsp:nvSpPr>
        <dsp:cNvPr id="0" name=""/>
        <dsp:cNvSpPr/>
      </dsp:nvSpPr>
      <dsp:spPr>
        <a:xfrm>
          <a:off x="4928865" y="1783866"/>
          <a:ext cx="492722" cy="4927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9E698-0065-4517-9A39-C1B15EA2C354}">
      <dsp:nvSpPr>
        <dsp:cNvPr id="0" name=""/>
        <dsp:cNvSpPr/>
      </dsp:nvSpPr>
      <dsp:spPr>
        <a:xfrm>
          <a:off x="5782026" y="1605467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Modeling Data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2026" y="1605467"/>
        <a:ext cx="2002441" cy="849520"/>
      </dsp:txXfrm>
    </dsp:sp>
    <dsp:sp modelId="{B7595B32-F7EA-471B-AFD0-2A2C75756C43}">
      <dsp:nvSpPr>
        <dsp:cNvPr id="0" name=""/>
        <dsp:cNvSpPr/>
      </dsp:nvSpPr>
      <dsp:spPr>
        <a:xfrm>
          <a:off x="3244483" y="3060508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69347-682A-49BA-8124-01905B15C5D3}">
      <dsp:nvSpPr>
        <dsp:cNvPr id="0" name=""/>
        <dsp:cNvSpPr/>
      </dsp:nvSpPr>
      <dsp:spPr>
        <a:xfrm>
          <a:off x="3479023" y="3243454"/>
          <a:ext cx="492722" cy="4927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FFD2D-66E9-444C-84F0-0B4AB50F1C11}">
      <dsp:nvSpPr>
        <dsp:cNvPr id="0" name=""/>
        <dsp:cNvSpPr/>
      </dsp:nvSpPr>
      <dsp:spPr>
        <a:xfrm>
          <a:off x="4356260" y="3033714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Interpreting Analysis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6260" y="3033714"/>
        <a:ext cx="2002441" cy="849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2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6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609"/>
            <a:ext cx="9144000" cy="2286000"/>
          </a:xfrm>
        </p:spPr>
        <p:txBody>
          <a:bodyPr/>
          <a:lstStyle/>
          <a:p>
            <a:r>
              <a:rPr lang="en-US" sz="5400" dirty="0"/>
              <a:t>PREDICTING ENERGY CONSUMPTION</a:t>
            </a:r>
            <a:br>
              <a:rPr lang="en-US" sz="5400" dirty="0"/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IST687: INTRODUCTION TO DATA SCIENCE</a:t>
            </a:r>
            <a:endParaRPr lang="en-US" dirty="0"/>
          </a:p>
        </p:txBody>
      </p:sp>
      <p:pic>
        <p:nvPicPr>
          <p:cNvPr id="2" name="Picture 4" descr="Syracuse University logo - Holocaust Documentation and Education Center">
            <a:extLst>
              <a:ext uri="{FF2B5EF4-FFF2-40B4-BE49-F238E27FC236}">
                <a16:creationId xmlns:a16="http://schemas.microsoft.com/office/drawing/2014/main" id="{EB0233D9-3DA2-F4AA-87D7-82DEF173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5777258"/>
            <a:ext cx="1531620" cy="52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F0A3F-AFAE-7FFE-79DC-85263D330FA8}"/>
              </a:ext>
            </a:extLst>
          </p:cNvPr>
          <p:cNvSpPr txBox="1"/>
          <p:nvPr/>
        </p:nvSpPr>
        <p:spPr>
          <a:xfrm>
            <a:off x="1018673" y="2689609"/>
            <a:ext cx="278330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br>
              <a:rPr lang="en-US" sz="1400" dirty="0"/>
            </a:br>
            <a:r>
              <a:rPr lang="en-US" b="1" u="sng" dirty="0">
                <a:solidFill>
                  <a:srgbClr val="FF0000"/>
                </a:solidFill>
              </a:rPr>
              <a:t>Group 13</a:t>
            </a:r>
            <a:endParaRPr lang="en-US" sz="2400" b="1" u="sng" dirty="0">
              <a:solidFill>
                <a:srgbClr val="FF0000"/>
              </a:solidFill>
            </a:endParaRPr>
          </a:p>
          <a:p>
            <a:pPr marL="0" indent="0"/>
            <a:r>
              <a:rPr lang="en-US" sz="1600" dirty="0">
                <a:solidFill>
                  <a:srgbClr val="FF0000"/>
                </a:solidFill>
              </a:rPr>
              <a:t>PROJECT MEMBERS: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sz="1800" dirty="0">
                <a:solidFill>
                  <a:srgbClr val="FF0000"/>
                </a:solidFill>
              </a:rPr>
              <a:t>SRUSHTI SHOBHANE</a:t>
            </a:r>
          </a:p>
          <a:p>
            <a:pPr marL="0" indent="0"/>
            <a:r>
              <a:rPr lang="en-US" sz="1800" dirty="0">
                <a:solidFill>
                  <a:srgbClr val="FF0000"/>
                </a:solidFill>
              </a:rPr>
              <a:t>RUSHIKESH SHINDE</a:t>
            </a:r>
          </a:p>
          <a:p>
            <a:pPr marL="0" indent="0"/>
            <a:r>
              <a:rPr lang="en-US" sz="1800" dirty="0">
                <a:solidFill>
                  <a:srgbClr val="FF0000"/>
                </a:solidFill>
              </a:rPr>
              <a:t>SIDDHI KALE</a:t>
            </a:r>
          </a:p>
          <a:p>
            <a:pPr marL="0" indent="0"/>
            <a:r>
              <a:rPr lang="en-US" sz="1800" dirty="0">
                <a:solidFill>
                  <a:srgbClr val="FF0000"/>
                </a:solidFill>
              </a:rPr>
              <a:t>KHUSHI SHAH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3758146"/>
            <a:ext cx="4925497" cy="412801"/>
          </a:xfrm>
        </p:spPr>
        <p:txBody>
          <a:bodyPr anchor="b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consumption (SQFT)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21BF6-8403-931F-8201-02AFDDDE7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708" y="2823412"/>
            <a:ext cx="5047926" cy="69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9F7C1F-90CE-E014-78A9-5534C50C0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59" y="238825"/>
            <a:ext cx="5880253" cy="32805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229200-A80B-86AB-E053-C00187AA3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715" y="3429000"/>
            <a:ext cx="6170571" cy="33290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4EE8B8-C1A1-84B1-FD49-55F8C37B8D08}"/>
              </a:ext>
            </a:extLst>
          </p:cNvPr>
          <p:cNvSpPr txBox="1"/>
          <p:nvPr/>
        </p:nvSpPr>
        <p:spPr>
          <a:xfrm>
            <a:off x="8598392" y="2572208"/>
            <a:ext cx="62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51082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28" y="557462"/>
            <a:ext cx="8535543" cy="1082842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consumption throughout 4 quarters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1BCFD-0A8D-23E7-C9BA-ED6C530C0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03" y="2127144"/>
            <a:ext cx="5605802" cy="3418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336A6-9DA5-7EDC-964F-E0DA39624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725" y="2083882"/>
            <a:ext cx="6006855" cy="35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9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28" y="557462"/>
            <a:ext cx="8535543" cy="1082842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427F7-1844-B201-5E32-BB09A73EE733}"/>
              </a:ext>
            </a:extLst>
          </p:cNvPr>
          <p:cNvSpPr txBox="1"/>
          <p:nvPr/>
        </p:nvSpPr>
        <p:spPr>
          <a:xfrm>
            <a:off x="1419726" y="2013285"/>
            <a:ext cx="78445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four variables in interpretation that affects the energy consumption the most when we change the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 by 5 degrees :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importance      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out.electricity.cooling.energy_consumption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28                                       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Dry.Bulb.Temperature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...C.                                   	10                Global.Horizontal.Radiation..W.m2.                   	8               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Relative.Humidity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                                              	8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percent change in the predicted energy consumption is 13.19% , accuracy 87.17% and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0.445534</a:t>
            </a:r>
          </a:p>
        </p:txBody>
      </p:sp>
    </p:spTree>
    <p:extLst>
      <p:ext uri="{BB962C8B-B14F-4D97-AF65-F5344CB8AC3E}">
        <p14:creationId xmlns:p14="http://schemas.microsoft.com/office/powerpoint/2010/main" val="107635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205" y="1683853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98"/>
            <a:ext cx="9144000" cy="683219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3" name="Picture 2" descr="Computer script on a screen">
            <a:extLst>
              <a:ext uri="{FF2B5EF4-FFF2-40B4-BE49-F238E27FC236}">
                <a16:creationId xmlns:a16="http://schemas.microsoft.com/office/drawing/2014/main" id="{112F1F9F-BD35-7E7C-0B81-1FA287581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6DA6019-5873-FF14-5DFE-717515402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980905"/>
              </p:ext>
            </p:extLst>
          </p:nvPr>
        </p:nvGraphicFramePr>
        <p:xfrm>
          <a:off x="946485" y="1804970"/>
          <a:ext cx="9152021" cy="40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8FB03E-F2BF-1074-2305-2382BFE662B9}"/>
              </a:ext>
            </a:extLst>
          </p:cNvPr>
          <p:cNvSpPr txBox="1"/>
          <p:nvPr/>
        </p:nvSpPr>
        <p:spPr>
          <a:xfrm>
            <a:off x="344905" y="385903"/>
            <a:ext cx="11057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906947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4525" y="1588168"/>
            <a:ext cx="9105399" cy="467836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1430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 are currently working with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an energy company that specializes in providing services to residential properties in South Carolina. </a:t>
            </a:r>
          </a:p>
          <a:p>
            <a:pPr marL="11430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Our team has been assigned a project focusing on energy consumption for the upcoming summer season. </a:t>
            </a:r>
            <a:r>
              <a:rPr lang="en-I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 will be utilizing the following datasets:</a:t>
            </a:r>
          </a:p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Static House Data</a:t>
            </a:r>
          </a:p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Energy Usage Data</a:t>
            </a:r>
          </a:p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Weather Data</a:t>
            </a:r>
          </a:p>
          <a:p>
            <a:pPr marL="11430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Our primary objective is to focus on 3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neighboring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counties and certain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of buildings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430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predicting 3 variables that affected the total energy consumption the most after the temperature increase in the month of July</a:t>
            </a:r>
            <a:r>
              <a:rPr lang="en-I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uter script on a screen">
            <a:extLst>
              <a:ext uri="{FF2B5EF4-FFF2-40B4-BE49-F238E27FC236}">
                <a16:creationId xmlns:a16="http://schemas.microsoft.com/office/drawing/2014/main" id="{FD0FFE4C-2469-28B8-3E9A-E12859E3EC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39005654-507A-3A1E-8605-38EF2873AC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19137" y="481264"/>
            <a:ext cx="6753726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28575" cmpd="sng">
            <a:solidFill>
              <a:schemeClr val="tx1"/>
            </a:solidFill>
            <a:prstDash val="solid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DataFrames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682FDB6F-9ABA-B4E4-AF73-7626213F17BD}"/>
              </a:ext>
            </a:extLst>
          </p:cNvPr>
          <p:cNvSpPr txBox="1"/>
          <p:nvPr/>
        </p:nvSpPr>
        <p:spPr>
          <a:xfrm>
            <a:off x="1395696" y="2983832"/>
            <a:ext cx="3006090" cy="119253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 w="28575" cmpd="sng">
            <a:solidFill>
              <a:schemeClr val="bg1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County 1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Anderson G4500710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AEB74079-2405-6CE9-CA4A-654A4E17F2F3}"/>
              </a:ext>
            </a:extLst>
          </p:cNvPr>
          <p:cNvSpPr txBox="1"/>
          <p:nvPr/>
        </p:nvSpPr>
        <p:spPr>
          <a:xfrm>
            <a:off x="4717281" y="2983832"/>
            <a:ext cx="3006090" cy="119253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 w="28575" cmpd="sng">
            <a:solidFill>
              <a:schemeClr val="bg1"/>
            </a:solidFill>
            <a:prstDash val="solid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County 2  </a:t>
            </a:r>
            <a:r>
              <a:rPr lang="en-US" altLang="zh-CN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bbeville G4500810 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07B34A40-5549-DA47-8070-A6C898C6AF84}"/>
              </a:ext>
            </a:extLst>
          </p:cNvPr>
          <p:cNvSpPr txBox="1"/>
          <p:nvPr/>
        </p:nvSpPr>
        <p:spPr>
          <a:xfrm>
            <a:off x="8038866" y="2978150"/>
            <a:ext cx="3006090" cy="119253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 w="28575" cmpd="sng">
            <a:solidFill>
              <a:schemeClr val="bg1"/>
            </a:solidFill>
            <a:prstDash val="solid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County 3 </a:t>
            </a:r>
            <a:r>
              <a:rPr lang="en-US" altLang="zh-CN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reenwood G4500850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7DBF7F-A43C-CB0A-7093-10DD7B1FF524}"/>
              </a:ext>
            </a:extLst>
          </p:cNvPr>
          <p:cNvSpPr txBox="1">
            <a:spLocks/>
          </p:cNvSpPr>
          <p:nvPr/>
        </p:nvSpPr>
        <p:spPr>
          <a:xfrm>
            <a:off x="4479758" y="5034883"/>
            <a:ext cx="3481136" cy="898357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28575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in.sqft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&gt; 1690 &amp; &lt;3301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6F5382-90CB-4E7E-5D82-63B82B09597A}"/>
              </a:ext>
            </a:extLst>
          </p:cNvPr>
          <p:cNvCxnSpPr/>
          <p:nvPr/>
        </p:nvCxnSpPr>
        <p:spPr>
          <a:xfrm flipH="1">
            <a:off x="2783305" y="2157664"/>
            <a:ext cx="585537" cy="82048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8723AF-8B91-3D81-9278-04F9D263AB0D}"/>
              </a:ext>
            </a:extLst>
          </p:cNvPr>
          <p:cNvCxnSpPr>
            <a:cxnSpLocks/>
          </p:cNvCxnSpPr>
          <p:nvPr/>
        </p:nvCxnSpPr>
        <p:spPr>
          <a:xfrm>
            <a:off x="6080842" y="2157664"/>
            <a:ext cx="0" cy="82048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06B38D-6074-BC71-5124-F018BA0B9BCA}"/>
              </a:ext>
            </a:extLst>
          </p:cNvPr>
          <p:cNvCxnSpPr>
            <a:cxnSpLocks/>
          </p:cNvCxnSpPr>
          <p:nvPr/>
        </p:nvCxnSpPr>
        <p:spPr>
          <a:xfrm>
            <a:off x="7881118" y="2157664"/>
            <a:ext cx="909053" cy="82048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0AE99F-6AD3-2C42-B92D-77D5C41D8777}"/>
              </a:ext>
            </a:extLst>
          </p:cNvPr>
          <p:cNvCxnSpPr>
            <a:cxnSpLocks/>
          </p:cNvCxnSpPr>
          <p:nvPr/>
        </p:nvCxnSpPr>
        <p:spPr>
          <a:xfrm>
            <a:off x="2898741" y="4467726"/>
            <a:ext cx="67205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17499E-702D-323E-5B78-4F45FB6F68C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98741" y="4176362"/>
            <a:ext cx="0" cy="3074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608764-B032-BF3D-83B8-06D32F6DE33B}"/>
              </a:ext>
            </a:extLst>
          </p:cNvPr>
          <p:cNvCxnSpPr>
            <a:cxnSpLocks/>
          </p:cNvCxnSpPr>
          <p:nvPr/>
        </p:nvCxnSpPr>
        <p:spPr>
          <a:xfrm>
            <a:off x="9600063" y="4170680"/>
            <a:ext cx="0" cy="297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844BFA-E003-01BD-748D-8533708CA3FF}"/>
              </a:ext>
            </a:extLst>
          </p:cNvPr>
          <p:cNvCxnSpPr>
            <a:stCxn id="7" idx="2"/>
          </p:cNvCxnSpPr>
          <p:nvPr/>
        </p:nvCxnSpPr>
        <p:spPr>
          <a:xfrm>
            <a:off x="6220326" y="4176362"/>
            <a:ext cx="0" cy="3074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AC3CB2-6ABA-A0C9-DBE7-1A478344923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20326" y="4467726"/>
            <a:ext cx="0" cy="56715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26" y="505324"/>
            <a:ext cx="3869586" cy="1026696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Heating energy consumption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5C23-B805-B99B-4207-C8ECC014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80" y="2037333"/>
            <a:ext cx="5565106" cy="4077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66EB7C-810E-4D53-3652-96F6F178955D}"/>
              </a:ext>
            </a:extLst>
          </p:cNvPr>
          <p:cNvSpPr txBox="1"/>
          <p:nvPr/>
        </p:nvSpPr>
        <p:spPr>
          <a:xfrm>
            <a:off x="7692188" y="326174"/>
            <a:ext cx="38695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Monthly Cooling energy consumption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DC1F28-795B-1691-70B1-C91F922CF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274" y="2036417"/>
            <a:ext cx="5667446" cy="40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2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28" y="557462"/>
            <a:ext cx="8535543" cy="1082842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heating/ Cooling consumption throughout 4 quarters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F2F68-00F3-0D5B-BB40-3233593C6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56" y="1952185"/>
            <a:ext cx="5816175" cy="3806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DE4F86-1DEB-F38C-DF84-465BAEB8B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52185"/>
            <a:ext cx="6084715" cy="38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28" y="557462"/>
            <a:ext cx="8535543" cy="1082842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+mj-lt"/>
              </a:rPr>
              <a:t>LM Model results: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6EEFEA5-6952-1DA8-04D9-7CC1568030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5" r="17658"/>
          <a:stretch/>
        </p:blipFill>
        <p:spPr>
          <a:xfrm>
            <a:off x="2199860" y="2465221"/>
            <a:ext cx="7792278" cy="36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28" y="557462"/>
            <a:ext cx="8535543" cy="1082842"/>
          </a:xfrm>
        </p:spPr>
        <p:txBody>
          <a:bodyPr anchor="b">
            <a:noAutofit/>
          </a:bodyPr>
          <a:lstStyle/>
          <a:p>
            <a:r>
              <a:rPr lang="en-US" sz="1600" dirty="0"/>
              <a:t>Tree Model results: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69B963A-FA4F-CBBC-C420-0BA90BF9D9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64" r="11201" b="-2"/>
          <a:stretch/>
        </p:blipFill>
        <p:spPr>
          <a:xfrm>
            <a:off x="2034339" y="2197756"/>
            <a:ext cx="7791430" cy="327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13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-11413" y="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99062"/>
            <a:ext cx="5245768" cy="606601"/>
          </a:xfrm>
        </p:spPr>
        <p:txBody>
          <a:bodyPr anchor="b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consumption (Building id)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19451-142D-1F69-93A0-7B9175F2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798" y="2660829"/>
            <a:ext cx="4463540" cy="749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ACFC66-2684-AA96-7BAA-63E8FF688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04"/>
          <a:stretch/>
        </p:blipFill>
        <p:spPr>
          <a:xfrm>
            <a:off x="55857" y="841791"/>
            <a:ext cx="5872957" cy="3674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A0CD53-00E7-1199-A574-92BFCBBCC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631" y="3513146"/>
            <a:ext cx="5872957" cy="32145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11C612-33BF-460A-B273-6AB06C8A8C78}"/>
              </a:ext>
            </a:extLst>
          </p:cNvPr>
          <p:cNvSpPr txBox="1"/>
          <p:nvPr/>
        </p:nvSpPr>
        <p:spPr>
          <a:xfrm>
            <a:off x="4807353" y="128513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</a:t>
            </a:r>
            <a:r>
              <a:rPr lang="en-US" dirty="0"/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58DC3-95CC-C750-16EA-B81352747370}"/>
              </a:ext>
            </a:extLst>
          </p:cNvPr>
          <p:cNvSpPr txBox="1"/>
          <p:nvPr/>
        </p:nvSpPr>
        <p:spPr>
          <a:xfrm>
            <a:off x="8686800" y="2356211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696335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{BD8150AA-3F86-4A44-8CF2-729285917DA9}tf55661986_win32</Template>
  <TotalTime>438</TotalTime>
  <Words>306</Words>
  <Application>Microsoft Office PowerPoint</Application>
  <PresentationFormat>Widescreen</PresentationFormat>
  <Paragraphs>63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Josefin Sans</vt:lpstr>
      <vt:lpstr>Times New Roman</vt:lpstr>
      <vt:lpstr>Wingdings</vt:lpstr>
      <vt:lpstr>Custom</vt:lpstr>
      <vt:lpstr>PREDICTING ENERGY CONSUMPTION IST687: INTRODUCTION TO DATA SCIENCE</vt:lpstr>
      <vt:lpstr>SELECTING VISUAL AIDS</vt:lpstr>
      <vt:lpstr>Introduction</vt:lpstr>
      <vt:lpstr>DataFrames</vt:lpstr>
      <vt:lpstr>Monthly Heating energy consumption </vt:lpstr>
      <vt:lpstr>Total heating/ Cooling consumption throughout 4 quarters</vt:lpstr>
      <vt:lpstr>LM Model results:</vt:lpstr>
      <vt:lpstr>Tree Model results:</vt:lpstr>
      <vt:lpstr>Total energy consumption (Building id)</vt:lpstr>
      <vt:lpstr>Total energy consumption (SQFT)</vt:lpstr>
      <vt:lpstr>Total consumption throughout 4 quarters</vt:lpstr>
      <vt:lpstr>Interpretations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ENERGY CONSUMPTION IST687: INTRODUCTION TO DATA SCIENCE</dc:title>
  <dc:creator>srushti shobhane</dc:creator>
  <cp:lastModifiedBy>srushti shobhane</cp:lastModifiedBy>
  <cp:revision>41</cp:revision>
  <dcterms:created xsi:type="dcterms:W3CDTF">2024-03-15T06:08:09Z</dcterms:created>
  <dcterms:modified xsi:type="dcterms:W3CDTF">2024-05-02T04:07:06Z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