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1" r:id="rId2"/>
    <p:sldId id="2562" r:id="rId3"/>
    <p:sldId id="2563" r:id="rId4"/>
    <p:sldId id="2564" r:id="rId5"/>
    <p:sldId id="25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019" autoAdjust="0"/>
  </p:normalViewPr>
  <p:slideViewPr>
    <p:cSldViewPr snapToGrid="0">
      <p:cViewPr varScale="1">
        <p:scale>
          <a:sx n="83" d="100"/>
          <a:sy n="83" d="100"/>
        </p:scale>
        <p:origin x="22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65938-D386-4BEC-9704-B331DB60E565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97594-61A4-451C-BED9-1B8EA271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6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AI가 생성한 콘텐츠에는 오류가 있을 수 있습니다.
안녕하세요. 이번 발표에서는 한중일 대학생 글로벌 리더십 캠프 행사에 대해 다루도록 하겠습니다.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7594-61A4-451C-BED9-1B8EA271BF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4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 행사는 한국, 중국, 일본 대학생들이 모여 글로벌 리더십을 함양하는 시간입니다. 이번 발표에서는 이 행사의 주요 내용에 대해 다루도록 하겠습니다.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7594-61A4-451C-BED9-1B8EA271BF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 행사에는 각 나라의 대학생들이 다같이 참가하여 각 나라의 문화, 언어, 관습 등을 배우고, 토론과 프레젠테이션 등 다양한 활동을 통해 글로벌 리더십 능력을 함양합니다.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7594-61A4-451C-BED9-1B8EA271BF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4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 행사의 예산은 총 100만원으로, 대학과 후원사의 지원금으로 구성됩니다. 운영 계획은 각 나라의 학생들이 한국에서 2일간, 중국에서 2일간, 일본에서 2일간 숙박하며, 활동을 진행합니다.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7594-61A4-451C-BED9-1B8EA271BF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5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한중일 대학생 글로벌 리더십 캠프 행사는 매년 개최되며, 이번 행사도 참가자들에게 큰 도움이 될 것입니다. 향후에는 더 많은 국가의 대학생들이 참가할 수 있도록 노력하겠습니다.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7594-61A4-451C-BED9-1B8EA271BF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8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1622A-FBF2-0456-92FB-D3BA16583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EE5BB-4DBE-6E87-1822-43E4120C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2B971-29F5-4058-3B36-931DDAEA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D0A8E-368C-93E3-095B-2C6412B3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239E8-58A5-2FAE-5612-D50452B3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5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FA24D-0FEE-98E4-7D7C-A0A6C52D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B104A-A06B-3C59-F97A-5D7EB749C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03BEF-2FE2-D614-3541-4FA0D3A9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4513A-7AC8-1F12-B3B0-CB25DB8A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2A8DD-FBEF-4776-6D4E-9F833AFA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9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59F409-F673-0125-7F53-07EBA5FA8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65B571-2999-8ED0-B07D-AE6332CB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E9B92-1E20-41FF-D815-D96E0817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53689-F6A7-B12D-9142-FDCE8766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64D31-879F-23E8-AB78-C2DCD054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2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86EA-F491-22C8-618D-93A2B262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FE3C0-074F-6580-20BA-9400A67A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F1A6E-9791-D0F3-6BAA-D8B0F6A4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43ACC-3786-E684-DCFE-90E889AE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CD2C9-FA43-49D9-04AF-1AB4ADB8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5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B8670-2770-FFEC-D795-03A13B23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3B5E1-33C0-4B16-BE49-BDBA25B9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FDF18-4A35-2765-8C01-86131E17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8DE6F-0114-AD80-2065-82202B28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C7032-5A48-384B-FF54-DFE75F46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33B8E-FF6C-25F0-F5F0-F2648719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73E65-A9A5-E275-CE3D-E06D8A072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DD45F-1114-FAF8-DE94-6504EC7E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337FC-C82F-C97A-FD0D-1F1E5081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7057A-AB8D-046F-A87A-9F5FAD7A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02958-06B9-F9B2-F8ED-791A7068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2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D870F-47E6-B993-E5CC-CCCEFF85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C1095B-D9C7-3FE7-C1F4-860E9DE23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4DDB0-546F-26F4-334A-57ABF2D8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BA66E1-CA16-5E3C-E70C-C8AEA8BB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2C5CD-13A0-1E5A-A693-2606DB0CA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8B193B-BF97-F60F-E1A3-ABF541E9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E1536-AC42-AA13-51A5-C118271A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9AD00-E2B1-D94F-0751-F80264E7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0FFA0-7634-5B5B-BBD0-C5278BDE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D29772-F2FE-0858-C1CA-2AA160FE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AB6584-AB62-23D8-95D7-DEFB5E87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E799B-24DB-A9AA-725F-24D6C6EC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4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124BB0-0867-1F8C-7611-D2AB9341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2CCC6E-B740-4860-D63E-FA3C9FAA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0099B7-01A4-5CF2-D3E4-DF440A7A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CC59-AEB5-45C3-3A20-61922DF0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BF349-3B2E-5EAA-54D7-851BBADC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778F8-45B1-0B1B-6C49-BE888FACC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8C7EA-6520-3704-AEFB-7A636C7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001FB-7CF7-415E-C75F-B4EE3BEE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45751-7043-AE4E-7033-3A5A29B4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C536-306A-917A-C9BC-12EAAE35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894C7-4E7F-1BD6-3585-2946A9771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154F2C-AD04-44D4-55A7-0A7C92F07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A4829-5AEF-1036-FD99-A3ECCFC0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A6889-0623-EDA7-A236-85D64B03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187B4-DEA2-3751-DB69-D6BA973A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712E3F-1ABE-ABC8-6E17-8CF4AFFC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61842-02D0-D30D-C9C4-44AACC3E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F755A-D01D-FE3A-4038-545EC5523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8179F-A376-46B2-8B56-2E3D49EE77C9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91CB1-3E19-5FBB-217D-71809EC58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BC429-4FB7-3EB8-069F-A5BFCB86B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B1331-4D00-4C74-A1DD-CCE6FA6A1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5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F758C7-3205-DDA3-A0D8-47A4A2168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3700"/>
              <a:t>한중일 대학생 글로벌 리더십 캠프 행사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6B1E11-875A-1FB2-4F90-184F986A4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/>
              <a:t>대학생들의 글로벌 리더십 강화를 위한 캠프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친구끼리">
            <a:extLst>
              <a:ext uri="{FF2B5EF4-FFF2-40B4-BE49-F238E27FC236}">
                <a16:creationId xmlns:a16="http://schemas.microsoft.com/office/drawing/2014/main" id="{851C1CE6-27C6-4DA6-9247-344F2E52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9" r="-1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90795-CE8D-1624-D3B2-269EA0B2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000">
                <a:solidFill>
                  <a:schemeClr val="bg1"/>
                </a:solidFill>
              </a:rPr>
              <a:t>행사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EB6E6-2F9F-A544-EA6E-6CA7EAA356A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ko-KR" altLang="en-US" sz="1400" b="1">
              <a:solidFill>
                <a:schemeClr val="bg1">
                  <a:alpha val="80000"/>
                </a:schemeClr>
              </a:solidFill>
            </a:endParaRPr>
          </a:p>
          <a:p>
            <a:pPr marL="0" lvl="1" indent="0">
              <a:buNone/>
            </a:pPr>
            <a:r>
              <a:rPr lang="ko-KR" altLang="en-US" sz="1400">
                <a:solidFill>
                  <a:schemeClr val="bg1">
                    <a:alpha val="80000"/>
                  </a:schemeClr>
                </a:solidFill>
              </a:rPr>
              <a:t>이번 행사는 한국</a:t>
            </a:r>
            <a:r>
              <a:rPr lang="en-US" altLang="ko-KR" sz="140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1">
                    <a:alpha val="80000"/>
                  </a:schemeClr>
                </a:solidFill>
              </a:rPr>
              <a:t>중국</a:t>
            </a:r>
            <a:r>
              <a:rPr lang="en-US" altLang="ko-KR" sz="140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1">
                    <a:alpha val="80000"/>
                  </a:schemeClr>
                </a:solidFill>
              </a:rPr>
              <a:t>일본 대학생들이 모여 글로벌 리더십을 함양하는 시간입니다</a:t>
            </a:r>
            <a:r>
              <a:rPr lang="en-US" altLang="ko-KR" sz="1400">
                <a:solidFill>
                  <a:schemeClr val="bg1">
                    <a:alpha val="80000"/>
                  </a:schemeClr>
                </a:solidFill>
              </a:rPr>
              <a:t>. </a:t>
            </a:r>
            <a:r>
              <a:rPr lang="ko-KR" altLang="en-US" sz="1400">
                <a:solidFill>
                  <a:schemeClr val="bg1">
                    <a:alpha val="80000"/>
                  </a:schemeClr>
                </a:solidFill>
              </a:rPr>
              <a:t>이를 통해 대학생들은 문화적</a:t>
            </a:r>
            <a:r>
              <a:rPr lang="en-US" altLang="ko-KR" sz="140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1">
                    <a:alpha val="80000"/>
                  </a:schemeClr>
                </a:solidFill>
              </a:rPr>
              <a:t>지리적</a:t>
            </a:r>
            <a:r>
              <a:rPr lang="en-US" altLang="ko-KR" sz="140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1">
                    <a:alpha val="80000"/>
                  </a:schemeClr>
                </a:solidFill>
              </a:rPr>
              <a:t>언어적 차이를 극복하고 글로벌 역량을 키울 수 있습니다</a:t>
            </a:r>
            <a:r>
              <a:rPr lang="en-US" altLang="ko-KR" sz="1400">
                <a:solidFill>
                  <a:schemeClr val="bg1">
                    <a:alpha val="80000"/>
                  </a:schemeClr>
                </a:solidFill>
              </a:rPr>
              <a:t>.</a:t>
            </a:r>
            <a:endParaRPr lang="ko-KR" altLang="en-US" sz="1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내용 개체 틀 4" descr="화이트보드 근처에 있는 사업가들">
            <a:extLst>
              <a:ext uri="{FF2B5EF4-FFF2-40B4-BE49-F238E27FC236}">
                <a16:creationId xmlns:a16="http://schemas.microsoft.com/office/drawing/2014/main" id="{86590F41-E182-4D45-A0E7-F47B617BE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856" r="33464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7529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환자가 말하는 동안 그룹 치료 세션 동안 메모하는 치료사">
            <a:extLst>
              <a:ext uri="{FF2B5EF4-FFF2-40B4-BE49-F238E27FC236}">
                <a16:creationId xmlns:a16="http://schemas.microsoft.com/office/drawing/2014/main" id="{9E71F347-73F1-4B91-9576-A130CBC595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6539B2-7204-D4FA-8882-A67B260A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/>
              <a:t>주요 프로그램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2221D-7D3E-DD66-3823-BEA374A3691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문화 교류</a:t>
            </a:r>
          </a:p>
          <a:p>
            <a:pPr marL="0" lvl="1" indent="0">
              <a:buNone/>
            </a:pPr>
            <a:r>
              <a:rPr lang="ko-KR" altLang="en-US" sz="1400"/>
              <a:t>각 나라의 대학생들이 함께 참여하여 서로의 문화</a:t>
            </a:r>
            <a:r>
              <a:rPr lang="en-US" altLang="ko-KR" sz="1400"/>
              <a:t>, </a:t>
            </a:r>
            <a:r>
              <a:rPr lang="ko-KR" altLang="en-US" sz="1400"/>
              <a:t>언어</a:t>
            </a:r>
            <a:r>
              <a:rPr lang="en-US" altLang="ko-KR" sz="1400"/>
              <a:t>, </a:t>
            </a:r>
            <a:r>
              <a:rPr lang="ko-KR" altLang="en-US" sz="1400"/>
              <a:t>관습 등을 배운다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토론과 프레젠테이션</a:t>
            </a:r>
          </a:p>
          <a:p>
            <a:pPr marL="0" lvl="1" indent="0">
              <a:buNone/>
            </a:pPr>
            <a:r>
              <a:rPr lang="ko-KR" altLang="en-US" sz="1400"/>
              <a:t>토론과 프레젠테이션 등 다양한 활동을 통해 참가자들은 글로벌 리더십 능력을 함양하고 새로운 아이디어를 나눈다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697503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스마트 폰을 사용하는 손, 데스크탑에서 여행 용품.">
            <a:extLst>
              <a:ext uri="{FF2B5EF4-FFF2-40B4-BE49-F238E27FC236}">
                <a16:creationId xmlns:a16="http://schemas.microsoft.com/office/drawing/2014/main" id="{FA303C27-B19D-45BC-8C40-DDA4197E07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643" r="2240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4D25F5-0D48-9DC2-8FF7-543A9912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/>
              <a:t>예산 및 운영 계획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CA693-61A6-6AFF-27FF-67DF5F981BD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예산</a:t>
            </a:r>
          </a:p>
          <a:p>
            <a:pPr marL="0" lvl="1" indent="0">
              <a:buNone/>
            </a:pPr>
            <a:r>
              <a:rPr lang="ko-KR" altLang="en-US" sz="1400"/>
              <a:t>이번 행사의 총 예산은 </a:t>
            </a:r>
            <a:r>
              <a:rPr lang="en-US" altLang="ko-KR" sz="1400"/>
              <a:t>100</a:t>
            </a:r>
            <a:r>
              <a:rPr lang="ko-KR" altLang="en-US" sz="1400"/>
              <a:t>만원으로</a:t>
            </a:r>
            <a:r>
              <a:rPr lang="en-US" altLang="ko-KR" sz="1400"/>
              <a:t>, </a:t>
            </a:r>
            <a:r>
              <a:rPr lang="ko-KR" altLang="en-US" sz="1400"/>
              <a:t>대학과 후원사의 지원금으로 구성됩니다</a:t>
            </a:r>
            <a:r>
              <a:rPr lang="en-US" altLang="ko-KR" sz="1400"/>
              <a:t>. </a:t>
            </a:r>
            <a:r>
              <a:rPr lang="ko-KR" altLang="en-US" sz="1400"/>
              <a:t>효율적인 예산 운영을 위해 지출 내역을 철저히 관리합니다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운영 계획</a:t>
            </a:r>
          </a:p>
          <a:p>
            <a:pPr marL="0" lvl="1" indent="0">
              <a:buNone/>
            </a:pPr>
            <a:r>
              <a:rPr lang="ko-KR" altLang="en-US" sz="1400"/>
              <a:t>학생들은 한국</a:t>
            </a:r>
            <a:r>
              <a:rPr lang="en-US" altLang="ko-KR" sz="1400"/>
              <a:t>, </a:t>
            </a:r>
            <a:r>
              <a:rPr lang="ko-KR" altLang="en-US" sz="1400"/>
              <a:t>중국 및 일본에서 </a:t>
            </a:r>
            <a:r>
              <a:rPr lang="en-US" altLang="ko-KR" sz="1400"/>
              <a:t>2</a:t>
            </a:r>
            <a:r>
              <a:rPr lang="ko-KR" altLang="en-US" sz="1400"/>
              <a:t>일간 숙박하며</a:t>
            </a:r>
            <a:r>
              <a:rPr lang="en-US" altLang="ko-KR" sz="1400"/>
              <a:t>, </a:t>
            </a:r>
            <a:r>
              <a:rPr lang="ko-KR" altLang="en-US" sz="1400"/>
              <a:t>그 지역에서 문화 활동과 여행을 즐길 수 있습니다</a:t>
            </a:r>
            <a:r>
              <a:rPr lang="en-US" altLang="ko-KR" sz="1400"/>
              <a:t>. </a:t>
            </a:r>
            <a:r>
              <a:rPr lang="ko-KR" altLang="en-US" sz="1400"/>
              <a:t>행사 기간 동안 안전과 보안에 대한 철저한 준비를 하고 학생들의 안전을 보장합니다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3068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4E1141-65DC-4F54-8399-7221AE6F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96000" cy="6858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75B897-7127-4AAC-A078-70739204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CFF188-DB07-46AA-A2B3-71E936EA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5A9370-15D3-4C30-8BA1-2059A74C9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96E300-D938-6631-D887-EFD8F43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000"/>
              <a:t>결론 및 향후 계획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E6C9F-BEB4-0A60-CA7D-72F7CB7DDB2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1143001" y="3429000"/>
            <a:ext cx="3581399" cy="1752599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ko-KR" altLang="en-US" sz="1400" b="1">
              <a:solidFill>
                <a:schemeClr val="tx1">
                  <a:alpha val="55000"/>
                </a:schemeClr>
              </a:solidFill>
            </a:endParaRPr>
          </a:p>
          <a:p>
            <a:pPr marL="0" lvl="1" indent="0">
              <a:buNone/>
            </a:pPr>
            <a:r>
              <a:rPr lang="ko-KR" altLang="en-US" sz="1400">
                <a:solidFill>
                  <a:schemeClr val="tx1">
                    <a:alpha val="55000"/>
                  </a:schemeClr>
                </a:solidFill>
              </a:rPr>
              <a:t>한중일 대학생 글로벌 리더십 캠프는 매년 성공적으로 개최되며</a:t>
            </a:r>
            <a:r>
              <a:rPr lang="en-US" altLang="ko-KR" sz="140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tx1">
                    <a:alpha val="55000"/>
                  </a:schemeClr>
                </a:solidFill>
              </a:rPr>
              <a:t>더 많은 국가의 대학생들이 참가할 수 있도록 노력할 것입니다</a:t>
            </a:r>
            <a:r>
              <a:rPr lang="en-US" altLang="ko-KR" sz="1400">
                <a:solidFill>
                  <a:schemeClr val="tx1">
                    <a:alpha val="55000"/>
                  </a:schemeClr>
                </a:solidFill>
              </a:rPr>
              <a:t>.</a:t>
            </a:r>
            <a:endParaRPr lang="ko-KR" altLang="en-US" sz="14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667DCE-14A4-403A-8228-FA5AC5D41D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9511" r="2" b="2"/>
          <a:stretch/>
        </p:blipFill>
        <p:spPr>
          <a:xfrm>
            <a:off x="5410202" y="1676400"/>
            <a:ext cx="56387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75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304</Words>
  <Application>Microsoft Office PowerPoint</Application>
  <PresentationFormat>와이드스크린</PresentationFormat>
  <Paragraphs>28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한중일 대학생 글로벌 리더십 캠프 행사</vt:lpstr>
      <vt:lpstr>행사 개요</vt:lpstr>
      <vt:lpstr>주요 프로그램</vt:lpstr>
      <vt:lpstr>예산 및 운영 계획</vt:lpstr>
      <vt:lpstr>결론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Eunok Kim</dc:creator>
  <cp:lastModifiedBy>Eunok Kim</cp:lastModifiedBy>
  <cp:revision>1</cp:revision>
  <dcterms:created xsi:type="dcterms:W3CDTF">2024-10-12T02:26:24Z</dcterms:created>
  <dcterms:modified xsi:type="dcterms:W3CDTF">2024-10-12T02:42:46Z</dcterms:modified>
</cp:coreProperties>
</file>