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7/9/17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2E0576-06AC-4AA7-A220-040D53D1F76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841400" y="749160"/>
            <a:ext cx="2692080" cy="4694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1841400" y="1219320"/>
            <a:ext cx="2692080" cy="12189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841400" y="2438280"/>
            <a:ext cx="2692080" cy="20696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Shape 4"/>
          <p:cNvSpPr txBox="1"/>
          <p:nvPr/>
        </p:nvSpPr>
        <p:spPr>
          <a:xfrm>
            <a:off x="4588200" y="-3470760"/>
            <a:ext cx="3025800" cy="1380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TextShape 5"/>
          <p:cNvSpPr txBox="1"/>
          <p:nvPr/>
        </p:nvSpPr>
        <p:spPr>
          <a:xfrm>
            <a:off x="8244360" y="2520000"/>
            <a:ext cx="2483640" cy="403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Player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Make Dicision when my turn is come.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Move Cursor and play game.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BlackPlayer:Player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WhitePlayer:Player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MemberVariable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Location MakeDecision(GameBoard Board);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Location MoveCursor(Location where);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TextShape 6"/>
          <p:cNvSpPr txBox="1"/>
          <p:nvPr/>
        </p:nvSpPr>
        <p:spPr>
          <a:xfrm>
            <a:off x="3238200" y="2376000"/>
            <a:ext cx="3025800" cy="450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GameBoard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MemberVariable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Location cursor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Vector&lt;Location&gt; actionHistory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 width, height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Square board[width][height] // EmptySquare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로 초기화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둘 때 마다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Empty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를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Black, White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로 바꿈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Location MoveCursor(Location Where);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boolean WhosWin();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boolean SetStone(Location where);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TextShape 7"/>
          <p:cNvSpPr txBox="1"/>
          <p:nvPr/>
        </p:nvSpPr>
        <p:spPr>
          <a:xfrm>
            <a:off x="10584000" y="1847880"/>
            <a:ext cx="1651320" cy="607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Square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Take part of board.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MemberVariable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void PrintBoard();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 GetSquareType();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BlackStone:Square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WhiteStone:Square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EmptySquare:Square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BlockedSquare:Square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MemberVariable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TextShape 8"/>
          <p:cNvSpPr txBox="1"/>
          <p:nvPr/>
        </p:nvSpPr>
        <p:spPr>
          <a:xfrm>
            <a:off x="6480000" y="720000"/>
            <a:ext cx="1722960" cy="584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Class GameManager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Managing ( Control ) Player and game board.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// Doing game.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MemberVariable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Player m_a, m_b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GameBoard board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Method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void GameStart();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Player WhosTurn();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Player WhosWin();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boolean IsFinished();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Location GetPlayerDicision();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void PrintBoard()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841400" y="749160"/>
            <a:ext cx="2692080" cy="4694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841400" y="1219320"/>
            <a:ext cx="2692080" cy="121896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1841400" y="2438280"/>
            <a:ext cx="2692080" cy="2069640"/>
          </a:xfrm>
          <a:prstGeom prst="rect">
            <a:avLst/>
          </a:prstGeom>
          <a:noFill/>
          <a:ln w="381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2017-07-04T04:54:06Z</dcterms:created>
  <dc:creator>최현준</dc:creator>
  <dc:description/>
  <dc:language>ko-KR</dc:language>
  <cp:lastModifiedBy/>
  <dcterms:modified xsi:type="dcterms:W3CDTF">2017-07-09T22:21:56Z</dcterms:modified>
  <cp:revision>3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