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FEC8E-C415-4CB8-A943-FB0EBC4C6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D85F5-A989-4F42-A794-7A0193EA6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E2981-871E-4B77-A98F-07E865F8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DA215-BBEE-4DE5-A58F-81DE2C05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57300-19BB-42C7-99DF-D74F5C22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7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EF94-3C56-4F33-B773-E9519520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1B6A3-811F-4EEA-A0A2-8C8B8797F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A28FD-9DC4-4DC5-99EF-5348C0C4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037E1-C1F2-4FC9-A7C5-64715A76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BA9FF-FB72-4A24-9B80-7DBE42FD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0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3FF64-EA78-43B1-8F55-88A050282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69A5E9-753F-47FA-A47F-96D3A30C5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7EE73-CA52-497E-BDC9-0ACF73F5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125D4-3873-47BA-9AC1-31264033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2431B-33F4-45C5-BA94-9822B73B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0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0A494-95AD-4E73-BD75-FE17C912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19237-BE90-49C6-B334-A155A601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7B2EF-7393-40E8-A128-4227D450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9784-38AC-4AC8-85A8-41F3DB6C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D4CF2-6A21-4B39-9ED1-F1CF474C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5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A980-9E11-487D-9299-316B2846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B553F-7A1B-4710-9972-5547B209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DFE30-544F-400A-87D7-BD8892AA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70920-065C-44ED-B9CC-07F74A26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AC306-47D6-415C-9E74-0AA95BE4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0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6D0CC-4FC6-4C4D-9C91-D5B75099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30750-7B01-4F71-9612-39286D40B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27F7B-F69A-4979-8BB2-A7168527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4E05A-1965-4F78-AB62-8F1329AD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D8D4C-08B4-41FA-A005-7FB97B65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8A8B8-9EC5-45F3-A8ED-106FDB31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7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43436-620F-43D0-B954-D89733FC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51C71-9167-4E4A-8AEA-1DBF2645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23089-D1C9-4CA4-A6E6-E3EFF6D1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D9D053-0662-4D52-9CAC-49132569B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A0B332-0D3A-4A95-B419-F68F4EB0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DD5780-DCFD-4606-A116-0A40C256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2155F0-A7B5-40CF-A14C-4EA207EA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21D65-503B-42F2-95E0-C9F6F482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7F1C0-5AD7-4D14-A4C9-BE5BCFB4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60175C-9787-47F7-87D9-1C44FACB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2A411-1F58-4179-82BB-1ACEFD3F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407203-B112-40E8-A54C-E8D9EAFC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875E8C-9014-433E-AD83-1F5F4744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772CDB-8BCD-435F-9EBC-19D4BCDD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931BE8-70CB-4BB3-967E-0F639BCC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7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0F05D-324C-4510-8E8E-954FE8DC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B5232-23F5-4C0B-9DC2-4C244944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9965C-4F2B-49C1-9FF8-0379D0783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A9F6B-3EB9-4A00-A404-B9BA6097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A36BA-D956-4FC2-BA10-DCA71920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5E6E1-1224-4A99-8B6A-A024C4E5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AE5E-C3E3-422F-A209-088C4A9C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3F16C8-8BF7-4B49-BDBA-45D1B653F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0318E0-B6C5-48D8-B1A5-9FCB91D54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E9752-E0CC-4C78-B06C-BA43D5FA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72FC7-A1A1-4954-8BA9-FC15803A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EE414-DA52-49E1-8F1F-9A267AF9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0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8C5F5-68A7-4FDB-A526-20BA0BF4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FB47A-67D0-4483-9D30-93845FD37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54BE5-B22A-47CC-B544-900381D41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A210-5649-432E-9574-DD5D3096FC63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DBAB7-7E91-4C96-AE94-09547C13C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402B1-F262-4704-B4D9-0C217E15A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2836-5CE9-45D3-985C-C90F90061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8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8533A1-28FA-4C7F-B314-B8875F23E915}"/>
              </a:ext>
            </a:extLst>
          </p:cNvPr>
          <p:cNvSpPr/>
          <p:nvPr/>
        </p:nvSpPr>
        <p:spPr>
          <a:xfrm>
            <a:off x="1841500" y="749300"/>
            <a:ext cx="2692400" cy="469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3BF1A6-1E91-4E06-BB3C-708F5008EA02}"/>
              </a:ext>
            </a:extLst>
          </p:cNvPr>
          <p:cNvSpPr/>
          <p:nvPr/>
        </p:nvSpPr>
        <p:spPr>
          <a:xfrm>
            <a:off x="1841500" y="1219200"/>
            <a:ext cx="2692400" cy="1219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F52ED9-9FB7-4475-A3E0-5D042C8095C9}"/>
              </a:ext>
            </a:extLst>
          </p:cNvPr>
          <p:cNvSpPr/>
          <p:nvPr/>
        </p:nvSpPr>
        <p:spPr>
          <a:xfrm>
            <a:off x="1841500" y="2438400"/>
            <a:ext cx="2692400" cy="2070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3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최현준</dc:creator>
  <cp:lastModifiedBy>최현준</cp:lastModifiedBy>
  <cp:revision>2</cp:revision>
  <dcterms:created xsi:type="dcterms:W3CDTF">2017-07-04T04:54:06Z</dcterms:created>
  <dcterms:modified xsi:type="dcterms:W3CDTF">2017-07-04T04:54:53Z</dcterms:modified>
</cp:coreProperties>
</file>