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9216000" y="-186480"/>
            <a:ext cx="2691360" cy="2584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GameManager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9216000" y="67680"/>
            <a:ext cx="2691360" cy="7243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MemberVariable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Player m_a, m_b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GameBoard 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9216000" y="782640"/>
            <a:ext cx="2691360" cy="15213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void GameStart();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Player WhosTurn();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Player WhosWin();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boolean IsFinished();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Location GetPlayerDicision();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void PrintBoard()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9288000" y="2520000"/>
            <a:ext cx="2691360" cy="2584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GameBoard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9288000" y="2774160"/>
            <a:ext cx="2691360" cy="19026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MemberVariable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Location cursor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Vector&lt;Location&gt; actionHistory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int width, height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Square board[width][height] // EmptySquare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로 초기화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//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둘 때 마다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Empty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를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Black, White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로 바꿈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9288000" y="4677120"/>
            <a:ext cx="2691360" cy="20689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Location MoveCursor(Location Where);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boolean WhosWin();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boolean SetStone(Location where);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149760" y="201960"/>
            <a:ext cx="2691360" cy="2584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Square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149760" y="455040"/>
            <a:ext cx="2691360" cy="12182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MemberVariable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149760" y="1675080"/>
            <a:ext cx="2691360" cy="20689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void PrintSquare();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int GetSquareType();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3636360" y="208800"/>
            <a:ext cx="2691360" cy="3247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BlackStone:Square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3644640" y="1001880"/>
            <a:ext cx="2691360" cy="2865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EmptySquare:Square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3636360" y="604800"/>
            <a:ext cx="2691360" cy="3247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WhiteStone:Square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3636360" y="1397880"/>
            <a:ext cx="2691360" cy="3225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BlockedSquare:Square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3600000" y="1944000"/>
            <a:ext cx="2691360" cy="4687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Player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3600000" y="2414160"/>
            <a:ext cx="2691360" cy="12182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6"/>
          <p:cNvSpPr/>
          <p:nvPr/>
        </p:nvSpPr>
        <p:spPr>
          <a:xfrm>
            <a:off x="3600000" y="3633120"/>
            <a:ext cx="2691360" cy="20689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Location MakeDecision(GameBoard Board);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Location MoveCursor(Location where);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6452640" y="2771280"/>
            <a:ext cx="2691360" cy="4687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BlackPlayer:Player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바른고딕"/>
                <a:ea typeface="DejaVu Sans"/>
              </a:rPr>
              <a:t>Class WhitePlayer:Player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2017-07-04T04:54:06Z</dcterms:created>
  <dc:creator>최현준</dc:creator>
  <dc:description/>
  <dc:language>ko-KR</dc:language>
  <cp:lastModifiedBy/>
  <dcterms:modified xsi:type="dcterms:W3CDTF">2017-07-10T16:05:24Z</dcterms:modified>
  <cp:revision>13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