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9B6ADCC-910F-4EB3-897D-06FCABA94CE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680000" y="1080000"/>
            <a:ext cx="1728000" cy="1368000"/>
          </a:xfrm>
          <a:prstGeom prst="ellipse">
            <a:avLst/>
          </a:prstGeom>
          <a:solidFill>
            <a:srgbClr val="ffd320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 rot="12905400">
            <a:off x="4777560" y="2139120"/>
            <a:ext cx="381240" cy="459720"/>
          </a:xfrm>
          <a:custGeom>
            <a:avLst/>
            <a:gdLst/>
            <a:ahLst/>
            <a:rect l="0" t="0" r="r" b="b"/>
            <a:pathLst>
              <a:path w="1062" h="1279">
                <a:moveTo>
                  <a:pt x="530" y="0"/>
                </a:moveTo>
                <a:lnTo>
                  <a:pt x="1061" y="1278"/>
                </a:lnTo>
                <a:lnTo>
                  <a:pt x="0" y="1278"/>
                </a:lnTo>
                <a:lnTo>
                  <a:pt x="530" y="0"/>
                </a:lnTo>
              </a:path>
            </a:pathLst>
          </a:custGeom>
          <a:solidFill>
            <a:srgbClr val="ffd320"/>
          </a:solidFill>
          <a:ln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5400000" y="1368000"/>
            <a:ext cx="216000" cy="360000"/>
          </a:xfrm>
          <a:custGeom>
            <a:avLst/>
            <a:gdLst/>
            <a:ahLst/>
            <a:rect l="0" t="0" r="r" b="b"/>
            <a:pathLst>
              <a:path w="602" h="1002">
                <a:moveTo>
                  <a:pt x="100" y="0"/>
                </a:moveTo>
                <a:cubicBezTo>
                  <a:pt x="50" y="0"/>
                  <a:pt x="0" y="50"/>
                  <a:pt x="0" y="100"/>
                </a:cubicBezTo>
                <a:lnTo>
                  <a:pt x="0" y="900"/>
                </a:lnTo>
                <a:cubicBezTo>
                  <a:pt x="0" y="950"/>
                  <a:pt x="50" y="1001"/>
                  <a:pt x="100" y="1001"/>
                </a:cubicBezTo>
                <a:lnTo>
                  <a:pt x="500" y="1001"/>
                </a:lnTo>
                <a:cubicBezTo>
                  <a:pt x="550" y="1001"/>
                  <a:pt x="601" y="950"/>
                  <a:pt x="601" y="900"/>
                </a:cubicBezTo>
                <a:lnTo>
                  <a:pt x="601" y="100"/>
                </a:lnTo>
                <a:cubicBezTo>
                  <a:pt x="601" y="50"/>
                  <a:pt x="550" y="0"/>
                  <a:pt x="500" y="0"/>
                </a:cubicBezTo>
                <a:lnTo>
                  <a:pt x="100" y="0"/>
                </a:lnTo>
              </a:path>
            </a:pathLst>
          </a:custGeom>
          <a:solidFill>
            <a:srgbClr val="ff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5904000" y="1368000"/>
            <a:ext cx="216000" cy="360000"/>
          </a:xfrm>
          <a:custGeom>
            <a:avLst/>
            <a:gdLst/>
            <a:ahLst/>
            <a:rect l="0" t="0" r="r" b="b"/>
            <a:pathLst>
              <a:path w="602" h="1002">
                <a:moveTo>
                  <a:pt x="100" y="0"/>
                </a:moveTo>
                <a:cubicBezTo>
                  <a:pt x="50" y="0"/>
                  <a:pt x="0" y="50"/>
                  <a:pt x="0" y="100"/>
                </a:cubicBezTo>
                <a:lnTo>
                  <a:pt x="0" y="900"/>
                </a:lnTo>
                <a:cubicBezTo>
                  <a:pt x="0" y="950"/>
                  <a:pt x="50" y="1001"/>
                  <a:pt x="100" y="1001"/>
                </a:cubicBezTo>
                <a:lnTo>
                  <a:pt x="500" y="1001"/>
                </a:lnTo>
                <a:cubicBezTo>
                  <a:pt x="550" y="1001"/>
                  <a:pt x="601" y="950"/>
                  <a:pt x="601" y="900"/>
                </a:cubicBezTo>
                <a:lnTo>
                  <a:pt x="601" y="100"/>
                </a:lnTo>
                <a:cubicBezTo>
                  <a:pt x="601" y="50"/>
                  <a:pt x="550" y="0"/>
                  <a:pt x="500" y="0"/>
                </a:cubicBezTo>
                <a:lnTo>
                  <a:pt x="100" y="0"/>
                </a:lnTo>
              </a:path>
            </a:pathLst>
          </a:custGeom>
          <a:solidFill>
            <a:srgbClr val="ff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 rot="10767000">
            <a:off x="5504760" y="1800000"/>
            <a:ext cx="503640" cy="297360"/>
          </a:xfrm>
          <a:custGeom>
            <a:avLst/>
            <a:gdLst/>
            <a:ahLst/>
            <a:rect l="0" t="0" r="r" b="b"/>
            <a:pathLst>
              <a:path w="1401" h="440">
                <a:moveTo>
                  <a:pt x="1399" y="437"/>
                </a:moveTo>
                <a:lnTo>
                  <a:pt x="1400" y="416"/>
                </a:lnTo>
                <a:lnTo>
                  <a:pt x="1399" y="396"/>
                </a:lnTo>
                <a:lnTo>
                  <a:pt x="1397" y="375"/>
                </a:lnTo>
                <a:lnTo>
                  <a:pt x="1392" y="354"/>
                </a:lnTo>
                <a:lnTo>
                  <a:pt x="1387" y="334"/>
                </a:lnTo>
                <a:lnTo>
                  <a:pt x="1380" y="314"/>
                </a:lnTo>
                <a:lnTo>
                  <a:pt x="1370" y="295"/>
                </a:lnTo>
                <a:lnTo>
                  <a:pt x="1359" y="274"/>
                </a:lnTo>
                <a:lnTo>
                  <a:pt x="1346" y="255"/>
                </a:lnTo>
                <a:lnTo>
                  <a:pt x="1331" y="236"/>
                </a:lnTo>
                <a:lnTo>
                  <a:pt x="1317" y="217"/>
                </a:lnTo>
                <a:lnTo>
                  <a:pt x="1299" y="200"/>
                </a:lnTo>
                <a:lnTo>
                  <a:pt x="1280" y="182"/>
                </a:lnTo>
                <a:lnTo>
                  <a:pt x="1260" y="166"/>
                </a:lnTo>
                <a:lnTo>
                  <a:pt x="1237" y="149"/>
                </a:lnTo>
                <a:lnTo>
                  <a:pt x="1214" y="133"/>
                </a:lnTo>
                <a:lnTo>
                  <a:pt x="1190" y="119"/>
                </a:lnTo>
                <a:lnTo>
                  <a:pt x="1165" y="105"/>
                </a:lnTo>
                <a:lnTo>
                  <a:pt x="1138" y="91"/>
                </a:lnTo>
                <a:lnTo>
                  <a:pt x="1110" y="78"/>
                </a:lnTo>
                <a:lnTo>
                  <a:pt x="1082" y="67"/>
                </a:lnTo>
                <a:lnTo>
                  <a:pt x="1052" y="57"/>
                </a:lnTo>
                <a:lnTo>
                  <a:pt x="1020" y="46"/>
                </a:lnTo>
                <a:lnTo>
                  <a:pt x="988" y="37"/>
                </a:lnTo>
                <a:lnTo>
                  <a:pt x="956" y="30"/>
                </a:lnTo>
                <a:lnTo>
                  <a:pt x="923" y="23"/>
                </a:lnTo>
                <a:lnTo>
                  <a:pt x="890" y="16"/>
                </a:lnTo>
                <a:lnTo>
                  <a:pt x="856" y="11"/>
                </a:lnTo>
                <a:lnTo>
                  <a:pt x="821" y="7"/>
                </a:lnTo>
                <a:lnTo>
                  <a:pt x="787" y="3"/>
                </a:lnTo>
                <a:lnTo>
                  <a:pt x="752" y="2"/>
                </a:lnTo>
                <a:lnTo>
                  <a:pt x="717" y="1"/>
                </a:lnTo>
                <a:lnTo>
                  <a:pt x="681" y="0"/>
                </a:lnTo>
                <a:lnTo>
                  <a:pt x="646" y="2"/>
                </a:lnTo>
                <a:lnTo>
                  <a:pt x="612" y="4"/>
                </a:lnTo>
                <a:lnTo>
                  <a:pt x="577" y="7"/>
                </a:lnTo>
                <a:lnTo>
                  <a:pt x="542" y="11"/>
                </a:lnTo>
                <a:lnTo>
                  <a:pt x="508" y="17"/>
                </a:lnTo>
                <a:lnTo>
                  <a:pt x="475" y="23"/>
                </a:lnTo>
                <a:lnTo>
                  <a:pt x="442" y="29"/>
                </a:lnTo>
                <a:lnTo>
                  <a:pt x="410" y="38"/>
                </a:lnTo>
                <a:lnTo>
                  <a:pt x="378" y="47"/>
                </a:lnTo>
                <a:lnTo>
                  <a:pt x="348" y="57"/>
                </a:lnTo>
                <a:lnTo>
                  <a:pt x="319" y="68"/>
                </a:lnTo>
                <a:lnTo>
                  <a:pt x="290" y="79"/>
                </a:lnTo>
                <a:lnTo>
                  <a:pt x="262" y="92"/>
                </a:lnTo>
                <a:lnTo>
                  <a:pt x="235" y="105"/>
                </a:lnTo>
                <a:lnTo>
                  <a:pt x="208" y="119"/>
                </a:lnTo>
                <a:lnTo>
                  <a:pt x="184" y="134"/>
                </a:lnTo>
                <a:lnTo>
                  <a:pt x="161" y="150"/>
                </a:lnTo>
                <a:lnTo>
                  <a:pt x="140" y="166"/>
                </a:lnTo>
                <a:lnTo>
                  <a:pt x="120" y="184"/>
                </a:lnTo>
                <a:lnTo>
                  <a:pt x="101" y="200"/>
                </a:lnTo>
                <a:lnTo>
                  <a:pt x="83" y="218"/>
                </a:lnTo>
                <a:lnTo>
                  <a:pt x="67" y="237"/>
                </a:lnTo>
                <a:lnTo>
                  <a:pt x="53" y="256"/>
                </a:lnTo>
                <a:lnTo>
                  <a:pt x="41" y="275"/>
                </a:lnTo>
                <a:lnTo>
                  <a:pt x="30" y="295"/>
                </a:lnTo>
                <a:lnTo>
                  <a:pt x="20" y="316"/>
                </a:lnTo>
                <a:lnTo>
                  <a:pt x="13" y="336"/>
                </a:lnTo>
                <a:lnTo>
                  <a:pt x="6" y="356"/>
                </a:lnTo>
                <a:lnTo>
                  <a:pt x="3" y="377"/>
                </a:lnTo>
                <a:lnTo>
                  <a:pt x="1" y="398"/>
                </a:lnTo>
                <a:lnTo>
                  <a:pt x="0" y="418"/>
                </a:lnTo>
                <a:lnTo>
                  <a:pt x="1" y="439"/>
                </a:lnTo>
                <a:lnTo>
                  <a:pt x="198" y="431"/>
                </a:lnTo>
                <a:lnTo>
                  <a:pt x="197" y="416"/>
                </a:lnTo>
                <a:lnTo>
                  <a:pt x="197" y="401"/>
                </a:lnTo>
                <a:lnTo>
                  <a:pt x="199" y="387"/>
                </a:lnTo>
                <a:lnTo>
                  <a:pt x="202" y="372"/>
                </a:lnTo>
                <a:lnTo>
                  <a:pt x="205" y="357"/>
                </a:lnTo>
                <a:lnTo>
                  <a:pt x="211" y="343"/>
                </a:lnTo>
                <a:lnTo>
                  <a:pt x="218" y="328"/>
                </a:lnTo>
                <a:lnTo>
                  <a:pt x="226" y="315"/>
                </a:lnTo>
                <a:lnTo>
                  <a:pt x="235" y="300"/>
                </a:lnTo>
                <a:lnTo>
                  <a:pt x="245" y="287"/>
                </a:lnTo>
                <a:lnTo>
                  <a:pt x="257" y="273"/>
                </a:lnTo>
                <a:lnTo>
                  <a:pt x="269" y="260"/>
                </a:lnTo>
                <a:lnTo>
                  <a:pt x="282" y="248"/>
                </a:lnTo>
                <a:lnTo>
                  <a:pt x="296" y="236"/>
                </a:lnTo>
                <a:lnTo>
                  <a:pt x="312" y="224"/>
                </a:lnTo>
                <a:lnTo>
                  <a:pt x="330" y="213"/>
                </a:lnTo>
                <a:lnTo>
                  <a:pt x="347" y="202"/>
                </a:lnTo>
                <a:lnTo>
                  <a:pt x="365" y="192"/>
                </a:lnTo>
                <a:lnTo>
                  <a:pt x="385" y="182"/>
                </a:lnTo>
                <a:lnTo>
                  <a:pt x="405" y="173"/>
                </a:lnTo>
                <a:lnTo>
                  <a:pt x="425" y="165"/>
                </a:lnTo>
                <a:lnTo>
                  <a:pt x="447" y="156"/>
                </a:lnTo>
                <a:lnTo>
                  <a:pt x="468" y="150"/>
                </a:lnTo>
                <a:lnTo>
                  <a:pt x="491" y="144"/>
                </a:lnTo>
                <a:lnTo>
                  <a:pt x="514" y="138"/>
                </a:lnTo>
                <a:lnTo>
                  <a:pt x="537" y="133"/>
                </a:lnTo>
                <a:lnTo>
                  <a:pt x="561" y="127"/>
                </a:lnTo>
                <a:lnTo>
                  <a:pt x="586" y="125"/>
                </a:lnTo>
                <a:lnTo>
                  <a:pt x="610" y="122"/>
                </a:lnTo>
                <a:lnTo>
                  <a:pt x="635" y="119"/>
                </a:lnTo>
                <a:lnTo>
                  <a:pt x="660" y="117"/>
                </a:lnTo>
                <a:lnTo>
                  <a:pt x="685" y="117"/>
                </a:lnTo>
                <a:lnTo>
                  <a:pt x="711" y="117"/>
                </a:lnTo>
                <a:lnTo>
                  <a:pt x="736" y="118"/>
                </a:lnTo>
                <a:lnTo>
                  <a:pt x="761" y="118"/>
                </a:lnTo>
                <a:lnTo>
                  <a:pt x="786" y="121"/>
                </a:lnTo>
                <a:lnTo>
                  <a:pt x="810" y="125"/>
                </a:lnTo>
                <a:lnTo>
                  <a:pt x="835" y="128"/>
                </a:lnTo>
                <a:lnTo>
                  <a:pt x="859" y="132"/>
                </a:lnTo>
                <a:lnTo>
                  <a:pt x="882" y="137"/>
                </a:lnTo>
                <a:lnTo>
                  <a:pt x="905" y="143"/>
                </a:lnTo>
                <a:lnTo>
                  <a:pt x="928" y="150"/>
                </a:lnTo>
                <a:lnTo>
                  <a:pt x="951" y="157"/>
                </a:lnTo>
                <a:lnTo>
                  <a:pt x="973" y="164"/>
                </a:lnTo>
                <a:lnTo>
                  <a:pt x="993" y="172"/>
                </a:lnTo>
                <a:lnTo>
                  <a:pt x="1013" y="181"/>
                </a:lnTo>
                <a:lnTo>
                  <a:pt x="1033" y="192"/>
                </a:lnTo>
                <a:lnTo>
                  <a:pt x="1051" y="202"/>
                </a:lnTo>
                <a:lnTo>
                  <a:pt x="1068" y="212"/>
                </a:lnTo>
                <a:lnTo>
                  <a:pt x="1085" y="223"/>
                </a:lnTo>
                <a:lnTo>
                  <a:pt x="1100" y="235"/>
                </a:lnTo>
                <a:lnTo>
                  <a:pt x="1114" y="247"/>
                </a:lnTo>
                <a:lnTo>
                  <a:pt x="1129" y="259"/>
                </a:lnTo>
                <a:lnTo>
                  <a:pt x="1141" y="273"/>
                </a:lnTo>
                <a:lnTo>
                  <a:pt x="1152" y="287"/>
                </a:lnTo>
                <a:lnTo>
                  <a:pt x="1163" y="300"/>
                </a:lnTo>
                <a:lnTo>
                  <a:pt x="1172" y="313"/>
                </a:lnTo>
                <a:lnTo>
                  <a:pt x="1180" y="327"/>
                </a:lnTo>
                <a:lnTo>
                  <a:pt x="1185" y="342"/>
                </a:lnTo>
                <a:lnTo>
                  <a:pt x="1191" y="356"/>
                </a:lnTo>
                <a:lnTo>
                  <a:pt x="1196" y="371"/>
                </a:lnTo>
                <a:lnTo>
                  <a:pt x="1199" y="386"/>
                </a:lnTo>
                <a:lnTo>
                  <a:pt x="1201" y="400"/>
                </a:lnTo>
                <a:lnTo>
                  <a:pt x="1201" y="415"/>
                </a:lnTo>
                <a:lnTo>
                  <a:pt x="1200" y="430"/>
                </a:lnTo>
                <a:lnTo>
                  <a:pt x="1399" y="437"/>
                </a:lnTo>
              </a:path>
            </a:pathLst>
          </a:custGeom>
          <a:solidFill>
            <a:srgbClr val="ff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 rot="2394000">
            <a:off x="6380280" y="1003680"/>
            <a:ext cx="144000" cy="360000"/>
          </a:xfrm>
          <a:custGeom>
            <a:avLst/>
            <a:gdLst/>
            <a:ahLst/>
            <a:rect l="0" t="0" r="r" b="b"/>
            <a:pathLst>
              <a:path w="403" h="1003">
                <a:moveTo>
                  <a:pt x="66" y="0"/>
                </a:moveTo>
                <a:cubicBezTo>
                  <a:pt x="34" y="0"/>
                  <a:pt x="0" y="34"/>
                  <a:pt x="1" y="67"/>
                </a:cubicBezTo>
                <a:lnTo>
                  <a:pt x="0" y="935"/>
                </a:lnTo>
                <a:cubicBezTo>
                  <a:pt x="0" y="968"/>
                  <a:pt x="34" y="1001"/>
                  <a:pt x="66" y="1001"/>
                </a:cubicBezTo>
                <a:lnTo>
                  <a:pt x="334" y="1002"/>
                </a:lnTo>
                <a:cubicBezTo>
                  <a:pt x="367" y="1001"/>
                  <a:pt x="402" y="967"/>
                  <a:pt x="402" y="935"/>
                </a:cubicBezTo>
                <a:lnTo>
                  <a:pt x="402" y="67"/>
                </a:lnTo>
                <a:cubicBezTo>
                  <a:pt x="402" y="34"/>
                  <a:pt x="368" y="1"/>
                  <a:pt x="335" y="0"/>
                </a:cubicBezTo>
                <a:lnTo>
                  <a:pt x="66" y="0"/>
                </a:lnTo>
              </a:path>
            </a:pathLst>
          </a:cu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 rot="4755600">
            <a:off x="6541560" y="1227960"/>
            <a:ext cx="144000" cy="360000"/>
          </a:xfrm>
          <a:custGeom>
            <a:avLst/>
            <a:gdLst/>
            <a:ahLst/>
            <a:rect l="0" t="0" r="r" b="b"/>
            <a:pathLst>
              <a:path w="404" h="1002">
                <a:moveTo>
                  <a:pt x="66" y="0"/>
                </a:moveTo>
                <a:cubicBezTo>
                  <a:pt x="34" y="0"/>
                  <a:pt x="0" y="32"/>
                  <a:pt x="1" y="66"/>
                </a:cubicBezTo>
                <a:lnTo>
                  <a:pt x="1" y="934"/>
                </a:lnTo>
                <a:cubicBezTo>
                  <a:pt x="2" y="967"/>
                  <a:pt x="34" y="1000"/>
                  <a:pt x="68" y="1001"/>
                </a:cubicBezTo>
                <a:lnTo>
                  <a:pt x="335" y="1000"/>
                </a:lnTo>
                <a:cubicBezTo>
                  <a:pt x="368" y="1000"/>
                  <a:pt x="403" y="966"/>
                  <a:pt x="402" y="933"/>
                </a:cubicBezTo>
                <a:lnTo>
                  <a:pt x="402" y="65"/>
                </a:lnTo>
                <a:cubicBezTo>
                  <a:pt x="401" y="33"/>
                  <a:pt x="368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 rot="1106400">
            <a:off x="6172920" y="877320"/>
            <a:ext cx="144000" cy="360000"/>
          </a:xfrm>
          <a:custGeom>
            <a:avLst/>
            <a:gdLst/>
            <a:ahLst/>
            <a:rect l="0" t="0" r="r" b="b"/>
            <a:pathLst>
              <a:path w="403" h="1003">
                <a:moveTo>
                  <a:pt x="66" y="1"/>
                </a:moveTo>
                <a:cubicBezTo>
                  <a:pt x="33" y="1"/>
                  <a:pt x="0" y="34"/>
                  <a:pt x="0" y="67"/>
                </a:cubicBezTo>
                <a:lnTo>
                  <a:pt x="1" y="935"/>
                </a:lnTo>
                <a:cubicBezTo>
                  <a:pt x="1" y="968"/>
                  <a:pt x="34" y="1002"/>
                  <a:pt x="67" y="1002"/>
                </a:cubicBezTo>
                <a:lnTo>
                  <a:pt x="335" y="1002"/>
                </a:lnTo>
                <a:cubicBezTo>
                  <a:pt x="368" y="1002"/>
                  <a:pt x="402" y="968"/>
                  <a:pt x="401" y="935"/>
                </a:cubicBezTo>
                <a:lnTo>
                  <a:pt x="401" y="67"/>
                </a:lnTo>
                <a:cubicBezTo>
                  <a:pt x="401" y="34"/>
                  <a:pt x="367" y="0"/>
                  <a:pt x="334" y="1"/>
                </a:cubicBezTo>
                <a:lnTo>
                  <a:pt x="66" y="1"/>
                </a:lnTo>
              </a:path>
            </a:pathLst>
          </a:cu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2017-08-22T01:24:56Z</dcterms:created>
  <dc:creator/>
  <dc:description/>
  <dc:language>ko-KR</dc:language>
  <cp:lastModifiedBy/>
  <dcterms:modified xsi:type="dcterms:W3CDTF">2017-08-22T01:35:07Z</dcterms:modified>
  <cp:revision>2</cp:revision>
  <dc:subject/>
  <dc:title/>
</cp:coreProperties>
</file>