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{9CC0D3B4-A315-466B-BBF4-D601DB854DC6}tf22712842_win32</Template>
  <TotalTime>1</TotalTime>
  <Words>121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Shrinivas</dc:creator>
  <cp:lastModifiedBy>Shrinivas</cp:lastModifiedBy>
  <cp:revision>1</cp:revision>
  <dcterms:created xsi:type="dcterms:W3CDTF">2022-10-04T05:21:53Z</dcterms:created>
  <dcterms:modified xsi:type="dcterms:W3CDTF">2022-10-04T05:23:03Z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