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49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5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7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8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5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9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4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0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FD38C-CF95-4466-832F-A06DA1001B0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930251-589B-4643-9B8B-1EACB5CF4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A995-C57B-B559-4BAB-D6C49A79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275" y="504826"/>
            <a:ext cx="8350078" cy="3190875"/>
          </a:xfrm>
        </p:spPr>
        <p:txBody>
          <a:bodyPr/>
          <a:lstStyle/>
          <a:p>
            <a:pPr algn="ctr"/>
            <a:r>
              <a:rPr lang="en-US" sz="4200" b="1" u="sng" dirty="0">
                <a:solidFill>
                  <a:schemeClr val="tx1"/>
                </a:solidFill>
              </a:rPr>
              <a:t>Group-2</a:t>
            </a:r>
            <a:br>
              <a:rPr lang="en-US" sz="4200" b="1" u="sng" dirty="0">
                <a:solidFill>
                  <a:schemeClr val="tx1"/>
                </a:solidFill>
              </a:rPr>
            </a:br>
            <a:br>
              <a:rPr lang="en-US" sz="4200" b="1" u="sng" dirty="0">
                <a:solidFill>
                  <a:schemeClr val="tx1"/>
                </a:solidFill>
              </a:rPr>
            </a:br>
            <a:r>
              <a:rPr lang="en-US" sz="4200" b="1" u="sng" dirty="0">
                <a:solidFill>
                  <a:schemeClr val="tx1"/>
                </a:solidFill>
              </a:rPr>
              <a:t>MyCalendar- Training Mgmt. System</a:t>
            </a:r>
            <a:endParaRPr lang="en-IN" sz="42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03DA2-E5E8-99C7-D2D8-E57E822C4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92" y="3695701"/>
            <a:ext cx="5579533" cy="3771900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Presented by. :    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46289282 Shrishti Singh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46290767 Devansh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46289312 Sejal Shrivastava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46283140 Preeti Jha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46292699 Ankit Kumar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46283097 Preetilisa Ray</a:t>
            </a:r>
          </a:p>
          <a:p>
            <a:pPr algn="ctr"/>
            <a:endParaRPr lang="en-US" sz="1900" dirty="0"/>
          </a:p>
          <a:p>
            <a:pPr algn="ctr"/>
            <a:r>
              <a:rPr lang="en-US" sz="1900" dirty="0"/>
              <a:t>      </a:t>
            </a:r>
            <a:endParaRPr lang="en-IN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5E87-5392-2A07-3574-C2AEB211097F}"/>
              </a:ext>
            </a:extLst>
          </p:cNvPr>
          <p:cNvSpPr txBox="1"/>
          <p:nvPr/>
        </p:nvSpPr>
        <p:spPr>
          <a:xfrm>
            <a:off x="7429500" y="3695701"/>
            <a:ext cx="2143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dirty="0">
                <a:solidFill>
                  <a:srgbClr val="1F1F1F"/>
                </a:solidFill>
              </a:rPr>
              <a:t>G</a:t>
            </a:r>
            <a:r>
              <a:rPr lang="en-IN" sz="1600" b="1" i="0" dirty="0">
                <a:solidFill>
                  <a:srgbClr val="1F1F1F"/>
                </a:solidFill>
                <a:effectLst/>
              </a:rPr>
              <a:t>uided by. : </a:t>
            </a:r>
          </a:p>
          <a:p>
            <a:pPr algn="l"/>
            <a:endParaRPr lang="en-IN" sz="1600" b="1" dirty="0">
              <a:solidFill>
                <a:srgbClr val="1F1F1F"/>
              </a:solidFill>
            </a:endParaRPr>
          </a:p>
          <a:p>
            <a:pPr algn="l"/>
            <a:endParaRPr lang="en-IN" sz="1600" b="1" dirty="0">
              <a:solidFill>
                <a:srgbClr val="1F1F1F"/>
              </a:solidFill>
            </a:endParaRPr>
          </a:p>
          <a:p>
            <a:pPr algn="l"/>
            <a:r>
              <a:rPr lang="en-IN" sz="1600" b="1" i="0" dirty="0">
                <a:solidFill>
                  <a:srgbClr val="1F1F1F"/>
                </a:solidFill>
                <a:effectLst/>
              </a:rPr>
              <a:t>Shailaja Patil</a:t>
            </a:r>
            <a:endParaRPr lang="en-IN" sz="1600" b="1" i="0" dirty="0">
              <a:solidFill>
                <a:srgbClr val="5F6368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F0E69-C32D-0CC8-0F8C-A042DBEE1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-161925"/>
            <a:ext cx="3314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022F-A700-347D-D92D-44065369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9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ADVANTAGES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FC84-CE19-4801-F8A3-75255C1C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7602"/>
            <a:ext cx="8596668" cy="4697411"/>
          </a:xfrm>
        </p:spPr>
        <p:txBody>
          <a:bodyPr>
            <a:normAutofit/>
          </a:bodyPr>
          <a:lstStyle/>
          <a:p>
            <a:r>
              <a:rPr lang="en-US" sz="2400" dirty="0"/>
              <a:t>Serve as a meeting organizer</a:t>
            </a:r>
          </a:p>
          <a:p>
            <a:endParaRPr lang="en-US" sz="2400" dirty="0"/>
          </a:p>
          <a:p>
            <a:r>
              <a:rPr lang="en-US" sz="2400" dirty="0"/>
              <a:t>Set notification</a:t>
            </a:r>
          </a:p>
          <a:p>
            <a:endParaRPr lang="en-US" sz="2400" dirty="0"/>
          </a:p>
          <a:p>
            <a:r>
              <a:rPr lang="en-US" sz="2400" dirty="0"/>
              <a:t>Saves time and Money </a:t>
            </a:r>
          </a:p>
          <a:p>
            <a:endParaRPr lang="en-US" sz="2400" dirty="0"/>
          </a:p>
          <a:p>
            <a:r>
              <a:rPr lang="en-US" sz="2400" dirty="0"/>
              <a:t>Enhanced security</a:t>
            </a:r>
          </a:p>
          <a:p>
            <a:endParaRPr lang="en-US" sz="2400" dirty="0"/>
          </a:p>
          <a:p>
            <a:r>
              <a:rPr lang="en-US" sz="2400" dirty="0"/>
              <a:t>Easy to organize and cancel meeting effectively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3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1602-EC42-CE48-B876-DCD4D0C6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CONCLUSION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E2F2-DA61-5934-2C19-09E6711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1" y="1930400"/>
            <a:ext cx="8356921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entire project has been developed and deployed as per the requirements stated by the employee , it is found to be bug free as per the testing standards that are implemented which are planned to be developed in near future.</a:t>
            </a:r>
          </a:p>
          <a:p>
            <a:pPr marL="0" indent="0">
              <a:buNone/>
            </a:pPr>
            <a:r>
              <a:rPr lang="en-US" sz="2400" dirty="0"/>
              <a:t>Finally , we like to conclude that we put all our efforts throughout the development of our project and tired to fulfill most of the requirements of the employee.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8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78BC-8B69-AFF5-52EA-1149F239C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000" b="1" dirty="0">
                <a:solidFill>
                  <a:schemeClr val="tx1"/>
                </a:solidFill>
              </a:rPr>
              <a:t>THANK YOU</a:t>
            </a:r>
            <a:endParaRPr lang="en-IN" sz="9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A21B-6C66-4D56-ACDF-4745A8C7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37" y="6237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TABLE OF CONTENTS 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87EA-DC76-BC96-EBC4-46FF0164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859"/>
            <a:ext cx="8596668" cy="4513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  Objectives</a:t>
            </a:r>
          </a:p>
          <a:p>
            <a:r>
              <a:rPr lang="en-US" sz="2400" dirty="0"/>
              <a:t>   Software Requirements</a:t>
            </a:r>
          </a:p>
          <a:p>
            <a:r>
              <a:rPr lang="en-US" sz="2400" dirty="0"/>
              <a:t>   Features Implemented</a:t>
            </a:r>
          </a:p>
          <a:p>
            <a:r>
              <a:rPr lang="en-US" sz="2400" dirty="0"/>
              <a:t>   Flow chart </a:t>
            </a:r>
          </a:p>
          <a:p>
            <a:r>
              <a:rPr lang="en-US" sz="2400" dirty="0"/>
              <a:t>   Advantages</a:t>
            </a:r>
          </a:p>
          <a:p>
            <a:r>
              <a:rPr lang="en-US" sz="2400" dirty="0"/>
              <a:t>  Conclusion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82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FE14-8A68-E932-B9E5-2B7193C3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4405"/>
            <a:ext cx="8596668" cy="733063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OBJECTIVE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0F71-BC66-5630-EC1D-966AD072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903"/>
            <a:ext cx="8596668" cy="4988689"/>
          </a:xfrm>
        </p:spPr>
        <p:txBody>
          <a:bodyPr/>
          <a:lstStyle/>
          <a:p>
            <a:r>
              <a:rPr lang="en-US" sz="1800" dirty="0"/>
              <a:t>The main objective of MyCalendar is to provide a platform which is only access by employee.</a:t>
            </a:r>
          </a:p>
          <a:p>
            <a:endParaRPr lang="en-US" sz="1800" dirty="0"/>
          </a:p>
          <a:p>
            <a:r>
              <a:rPr lang="en-US" sz="1800" dirty="0"/>
              <a:t>By using this platform an employee can do many functionality like schedule meeting , display calendar , display meeting , cancel meeting and many more.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organizer and participants both acts like one entity as an employee in the meeting so that it is accessible by both.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This platform have user-friendly functionality which helps the employee to meets their goals and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A812-59F5-4506-92C3-9D2FDC73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SOFTWARE REQUIREMENTS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408A-F73C-D25A-F594-3CD8B1C1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Operating system: Linux</a:t>
            </a:r>
          </a:p>
          <a:p>
            <a:endParaRPr lang="en-US" sz="2400" dirty="0"/>
          </a:p>
          <a:p>
            <a:r>
              <a:rPr lang="en-US" sz="2400" dirty="0"/>
              <a:t>Software : Ubuntu</a:t>
            </a:r>
          </a:p>
          <a:p>
            <a:endParaRPr lang="en-US" sz="2400" dirty="0"/>
          </a:p>
          <a:p>
            <a:r>
              <a:rPr lang="en-US" sz="2400" dirty="0"/>
              <a:t>Back-end: C programming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20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6441-94ED-1AF0-CEFC-7CEBBABC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6" y="421709"/>
            <a:ext cx="9695144" cy="897805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IN" sz="4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8A94E-8644-89FE-20F1-4E1BC2E2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51" y="2083543"/>
            <a:ext cx="5515745" cy="1181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1D9BA-BCC9-1D5E-868E-AA66A0A4F963}"/>
              </a:ext>
            </a:extLst>
          </p:cNvPr>
          <p:cNvSpPr txBox="1"/>
          <p:nvPr/>
        </p:nvSpPr>
        <p:spPr>
          <a:xfrm>
            <a:off x="677334" y="3505695"/>
            <a:ext cx="8142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employees information is available in “employee.txt” file.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“employee.txt” file contains the following information like:</a:t>
            </a:r>
          </a:p>
          <a:p>
            <a:endParaRPr lang="en-US" dirty="0"/>
          </a:p>
          <a:p>
            <a:r>
              <a:rPr lang="en-IN" dirty="0"/>
              <a:t>1.Employee ID</a:t>
            </a:r>
          </a:p>
          <a:p>
            <a:r>
              <a:rPr lang="en-IN" dirty="0"/>
              <a:t>2.Employee password</a:t>
            </a:r>
          </a:p>
          <a:p>
            <a:r>
              <a:rPr lang="en-IN" dirty="0"/>
              <a:t>3.Employee Name</a:t>
            </a:r>
          </a:p>
          <a:p>
            <a:r>
              <a:rPr lang="en-IN" dirty="0"/>
              <a:t>3.Department</a:t>
            </a:r>
          </a:p>
          <a:p>
            <a:r>
              <a:rPr lang="en-IN" dirty="0"/>
              <a:t>4.Mobile Number</a:t>
            </a:r>
          </a:p>
          <a:p>
            <a:r>
              <a:rPr lang="en-IN" dirty="0"/>
              <a:t>5.Email</a:t>
            </a:r>
          </a:p>
          <a:p>
            <a:r>
              <a:rPr lang="en-IN" dirty="0"/>
              <a:t>6.Skype ID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95CDD-3208-1B78-E2C2-8BDA0BBBEAD8}"/>
              </a:ext>
            </a:extLst>
          </p:cNvPr>
          <p:cNvSpPr txBox="1"/>
          <p:nvPr/>
        </p:nvSpPr>
        <p:spPr>
          <a:xfrm>
            <a:off x="1226572" y="421709"/>
            <a:ext cx="8596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FEATURES IMPLEMENTED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565C5-2EAB-4B73-EE38-3FF34288013B}"/>
              </a:ext>
            </a:extLst>
          </p:cNvPr>
          <p:cNvSpPr txBox="1"/>
          <p:nvPr/>
        </p:nvSpPr>
        <p:spPr>
          <a:xfrm>
            <a:off x="677334" y="1635037"/>
            <a:ext cx="65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display Screen when MyCalendar  starts-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28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709E-A710-9B91-535C-9D8419EC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48" y="186536"/>
            <a:ext cx="9160548" cy="17487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After entering the employee ID and Password it checked against entry in “employees.txt”. 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If it found the match “</a:t>
            </a:r>
            <a:r>
              <a:rPr lang="en-US" sz="1800" dirty="0" err="1">
                <a:solidFill>
                  <a:schemeClr val="tx1"/>
                </a:solidFill>
              </a:rPr>
              <a:t>calender</a:t>
            </a:r>
            <a:r>
              <a:rPr lang="en-US" sz="1800" dirty="0">
                <a:solidFill>
                  <a:schemeClr val="tx1"/>
                </a:solidFill>
              </a:rPr>
              <a:t> Menu” is displayed and otherwise “Invalid Employee ID and password”.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31012-5643-5FD3-7902-790899EF0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419225"/>
            <a:ext cx="6224296" cy="22291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1E3CF-AE0D-3B85-CDD6-7C83FA0ACCE1}"/>
              </a:ext>
            </a:extLst>
          </p:cNvPr>
          <p:cNvSpPr txBox="1"/>
          <p:nvPr/>
        </p:nvSpPr>
        <p:spPr>
          <a:xfrm>
            <a:off x="454648" y="3648393"/>
            <a:ext cx="97538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“meeting.txt” file stores the information about the scheduled meeting.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“meeting.txt” file contains the following information like: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1. Meeting ID</a:t>
            </a:r>
          </a:p>
          <a:p>
            <a:r>
              <a:rPr lang="en-US" dirty="0"/>
              <a:t>2. Organizer Employee ID</a:t>
            </a:r>
          </a:p>
          <a:p>
            <a:r>
              <a:rPr lang="en-US" dirty="0"/>
              <a:t>3. Meeting Description</a:t>
            </a:r>
          </a:p>
          <a:p>
            <a:r>
              <a:rPr lang="en-US" dirty="0"/>
              <a:t>4. Meeting Duration</a:t>
            </a:r>
          </a:p>
          <a:p>
            <a:r>
              <a:rPr lang="en-US" dirty="0"/>
              <a:t>5. Meeting Status</a:t>
            </a:r>
          </a:p>
          <a:p>
            <a:r>
              <a:rPr lang="en-US" dirty="0"/>
              <a:t>6. Meeting Location</a:t>
            </a:r>
          </a:p>
          <a:p>
            <a:r>
              <a:rPr lang="en-US" dirty="0"/>
              <a:t>7. Number of participants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ED97B-8CE1-2A2A-E4BC-58B178CCD6F4}"/>
              </a:ext>
            </a:extLst>
          </p:cNvPr>
          <p:cNvSpPr txBox="1"/>
          <p:nvPr/>
        </p:nvSpPr>
        <p:spPr>
          <a:xfrm>
            <a:off x="454648" y="3279061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Schedule Meeting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299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C658-349F-D8B4-D673-A2B613D7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34" y="186519"/>
            <a:ext cx="8596668" cy="5231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 meeting participants information is stored in “participants.txt” file.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9AC57-5FC5-D434-9F5A-8E9AC14E1045}"/>
              </a:ext>
            </a:extLst>
          </p:cNvPr>
          <p:cNvSpPr txBox="1"/>
          <p:nvPr/>
        </p:nvSpPr>
        <p:spPr>
          <a:xfrm>
            <a:off x="501034" y="675087"/>
            <a:ext cx="8800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“participants.txt” file contains the following information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1.Meeting ID</a:t>
            </a:r>
          </a:p>
          <a:p>
            <a:pPr marL="0" indent="0">
              <a:buNone/>
            </a:pPr>
            <a:r>
              <a:rPr lang="en-US" dirty="0"/>
              <a:t>2.Employee ID</a:t>
            </a:r>
          </a:p>
          <a:p>
            <a:pPr marL="0" indent="0">
              <a:buNone/>
            </a:pPr>
            <a:r>
              <a:rPr lang="en-US" dirty="0"/>
              <a:t>3.Notification Sent</a:t>
            </a:r>
          </a:p>
          <a:p>
            <a:pPr marL="0" indent="0">
              <a:buNone/>
            </a:pPr>
            <a:r>
              <a:rPr lang="en-US" dirty="0"/>
              <a:t>4.Response received</a:t>
            </a:r>
          </a:p>
          <a:p>
            <a:pPr marL="0" indent="0">
              <a:buNone/>
            </a:pPr>
            <a:r>
              <a:rPr lang="en-US" dirty="0"/>
              <a:t>5.Response Type</a:t>
            </a:r>
          </a:p>
          <a:p>
            <a:pPr marL="0" indent="0">
              <a:buNone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All these above information regarding meeting will asked and stored in corresponding more files.</a:t>
            </a:r>
          </a:p>
          <a:p>
            <a:pPr marL="0" indent="0">
              <a:buNone/>
            </a:pPr>
            <a:r>
              <a:rPr lang="en-IN" dirty="0"/>
              <a:t>After scheduling the meeting the organizer can send the notification.</a:t>
            </a:r>
          </a:p>
          <a:p>
            <a:pPr marL="0" indent="0">
              <a:buNone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Organized meeting by the employee for which notifications are not sent will be displayed from “meeting.txt”.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“notification.txt” file contains the following information like: </a:t>
            </a:r>
          </a:p>
          <a:p>
            <a:pPr marL="0" indent="0">
              <a:buNone/>
            </a:pPr>
            <a:r>
              <a:rPr lang="en-IN" dirty="0"/>
              <a:t>1.Meeting ID</a:t>
            </a:r>
          </a:p>
          <a:p>
            <a:pPr marL="0" indent="0">
              <a:buNone/>
            </a:pPr>
            <a:r>
              <a:rPr lang="en-IN" dirty="0"/>
              <a:t>2.Notification ID</a:t>
            </a:r>
          </a:p>
          <a:p>
            <a:pPr marL="0" indent="0">
              <a:buNone/>
            </a:pPr>
            <a:r>
              <a:rPr lang="en-IN" dirty="0"/>
              <a:t>3.Sender Employee ID</a:t>
            </a:r>
          </a:p>
          <a:p>
            <a:pPr marL="0" indent="0">
              <a:buNone/>
            </a:pPr>
            <a:r>
              <a:rPr lang="en-IN" dirty="0"/>
              <a:t>4.Receiver Employee ID</a:t>
            </a:r>
          </a:p>
          <a:p>
            <a:pPr marL="0" indent="0">
              <a:buNone/>
            </a:pPr>
            <a:r>
              <a:rPr lang="en-IN" dirty="0"/>
              <a:t>5.Notification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C06AA-0E7A-EAD0-855F-504D713250BD}"/>
              </a:ext>
            </a:extLst>
          </p:cNvPr>
          <p:cNvSpPr txBox="1"/>
          <p:nvPr/>
        </p:nvSpPr>
        <p:spPr>
          <a:xfrm>
            <a:off x="501034" y="4657725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 Notification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129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4B95BD-CECA-C319-F88B-8B3E4FB3BE94}"/>
              </a:ext>
            </a:extLst>
          </p:cNvPr>
          <p:cNvSpPr txBox="1"/>
          <p:nvPr/>
        </p:nvSpPr>
        <p:spPr>
          <a:xfrm>
            <a:off x="305863" y="-30480"/>
            <a:ext cx="9452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Send Reply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 “participants.txt” field “Notification sent” will be marked as “Y”.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Notifications where “Receiver Employee ID” = “login Employee ID” and “Response received” = ‘N’ will be displayed from “participants.txt” and “notifications.txt”. User will select “Notification ID” to send reply.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have to enter reply for to (Attend/Reject/Maybe).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Notification for which reply is sent will be deleted from “notifications.txt” file.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Display Meeting and Display Calendar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meeting schedule will be displayed in ascending order of meeting date like &lt;StartDate&gt; to &lt;</a:t>
            </a:r>
            <a:r>
              <a:rPr lang="en-US" dirty="0" err="1"/>
              <a:t>EndDate</a:t>
            </a:r>
            <a:r>
              <a:rPr lang="en-US" dirty="0"/>
              <a:t>&gt;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93C76-5C37-090D-DAD1-85CFDFFF9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17" y="4128953"/>
            <a:ext cx="1660433" cy="729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363730-5E0F-AE79-56C5-95B7631C7E23}"/>
              </a:ext>
            </a:extLst>
          </p:cNvPr>
          <p:cNvSpPr txBox="1"/>
          <p:nvPr/>
        </p:nvSpPr>
        <p:spPr>
          <a:xfrm>
            <a:off x="305863" y="4547711"/>
            <a:ext cx="11175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Cancel</a:t>
            </a:r>
            <a:r>
              <a:rPr lang="en-US" dirty="0"/>
              <a:t> </a:t>
            </a:r>
            <a:r>
              <a:rPr lang="en-US" b="1" dirty="0"/>
              <a:t>Meeting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Meeting organizer only by login employee will be displayed.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All notifications corresponding to meeting Id will be deleted.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we select ‘Y’ all entries will be deleted from “meeting.txt” and “participants.txt” files.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344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66F7-9A98-11ED-8C35-822397EB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09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FLOW CHART</a:t>
            </a:r>
            <a:endParaRPr lang="en-IN" sz="42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37772-7E66-6DE7-275F-ADCF5E3F7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" y="914400"/>
            <a:ext cx="9201873" cy="58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4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812</TotalTime>
  <Words>713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Group-2  MyCalendar- Training Mgmt. System</vt:lpstr>
      <vt:lpstr>TABLE OF CONTENTS </vt:lpstr>
      <vt:lpstr>OBJECTIVE</vt:lpstr>
      <vt:lpstr>SOFTWARE REQUIREMENTS</vt:lpstr>
      <vt:lpstr>   </vt:lpstr>
      <vt:lpstr>After entering the employee ID and Password it checked against entry in “employees.txt”.   If it found the match “calender Menu” is displayed and otherwise “Invalid Employee ID and password”.</vt:lpstr>
      <vt:lpstr>The meeting participants information is stored in “participants.txt” file.</vt:lpstr>
      <vt:lpstr>PowerPoint Presentation</vt:lpstr>
      <vt:lpstr>FLOW CHART</vt:lpstr>
      <vt:lpstr>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Group-2  MyCalendar- Training Mgmt. System</dc:title>
  <dc:creator>SANDEEP KUMAR SUMAN</dc:creator>
  <cp:lastModifiedBy>SANDEEP KUMAR SUMAN</cp:lastModifiedBy>
  <cp:revision>5</cp:revision>
  <dcterms:created xsi:type="dcterms:W3CDTF">2022-12-12T04:31:20Z</dcterms:created>
  <dcterms:modified xsi:type="dcterms:W3CDTF">2022-12-12T21:47:33Z</dcterms:modified>
</cp:coreProperties>
</file>