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036"/>
    <a:srgbClr val="E95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792E-1C6E-B46F-5C52-0CDD72688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86A4C-BC9A-4211-555C-A256FB93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2C53-98D5-1B67-1DCE-ED2E6037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23FE-3D2A-F8A8-8329-477ABD95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A4DD-F9E3-48A6-0F62-07041E90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A839-D733-6066-2369-EF5A8948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76BA-42CF-5609-2A1A-979167BF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AC3D-4422-3474-5196-9C57819B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1AEB-8D95-19A5-8ABF-4BC221E0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1A8F-666F-30C8-9810-D680CBC0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328D8-3AA8-5819-7E87-56B2F86C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34E8C-0181-AE1B-3D7E-4779FAB8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4742-B227-CE0A-2C9C-ABEEF6CE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959-1A94-67A5-F03A-0F17EA28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E00C-3583-0138-A546-08AF79F7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0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DDFE-8F7C-A494-15A4-C3A9F8E3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E994-CAFB-4B4A-0241-C0B5E61B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A9DBC-5E72-81EA-EF81-EA6FDC2D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F97EF-42C4-427A-E539-7FFF7A69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1B6C-771E-9A8D-0CA1-3693523F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2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2D1C-3EE2-444C-AEBE-D7FB1E3FA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E27F0-AE46-5A23-943C-145B947D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6921-648E-3B80-DD6A-C8C98FD8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2C7A-FE9B-745B-9773-D5C620AF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0250-8E74-EF2E-E2BB-D56D09F5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410D-B4C9-2C70-FE32-9E61B5D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6DE5-E2A1-DD4F-4723-DDB1A08C2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C39C3-16D9-848C-691B-C0A0CB0D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FD2A3-193B-D8AF-FD4E-7C60D5F4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F4309-B8FF-69D1-C644-BA822087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25D4-5870-8C6A-8554-4ECDE106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5F0-5FFB-FA0A-8201-A5F97D38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166D1-39F2-39C3-2E1F-78373688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FED8-D7FB-132C-D8B6-D1BF6E40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50A97-D057-0612-F958-542243BE6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4DE7-EA6F-0C8C-4430-8D01BF826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F3CB1-B480-C78F-7344-66F92DC1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F3BA8-91C5-9E91-D901-00D14382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0221E-F1D5-E1DC-E09A-E8B60BC1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0B6B-B75D-4453-458B-E60E0107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ECA12-7182-4438-7AB4-E1CA65E6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3FFA-30A1-56A6-306B-F373C26F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044BB-A55F-0CE1-1825-B71B7DDA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C2720-39CB-7716-B8C5-25D6B790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92F87-3477-BC54-D557-9A763783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7F41B-64CD-52B6-D00D-BE982E4C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8FB6-98B5-5BE7-20EB-084D7B35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0879-DE21-74CC-0A9F-94ADF561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49E68-8B52-34B2-E09C-E5B20927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7AF8E-87B9-49E3-E18A-009AED5E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7B97-D8BD-6C88-7DEC-8DB22B0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72B7-C448-57C9-2E79-8983C783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C069-A501-6175-33A8-9442933C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82B9B-1D63-5B87-A288-83E0318B0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ECB1-FDFB-492D-F23E-64EB36FC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4C3D-D480-CA98-6AEF-8961B971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FA15-2DA3-FFBB-A56F-C7C20723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BA6E-4B01-65C4-B771-61F1362E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B9E9F-1029-A2FF-1FC6-4E327D0A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F3B8-CF32-9FB3-7389-CD0107DF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9DE5-15CC-D2B3-6D73-139F96847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C925-3DFD-4FDA-B17D-FA6DBDC961D8}" type="datetimeFigureOut">
              <a:rPr lang="en-US" smtClean="0"/>
              <a:t>2022-08-30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1A1A-69F2-92A8-DF5F-58C8E6C68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AE9A-5C70-1C72-CB10-B39E6525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8D39-8EA2-4ACF-920E-2C65E679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0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520514-133A-3FF6-9153-361171412BCE}"/>
              </a:ext>
            </a:extLst>
          </p:cNvPr>
          <p:cNvSpPr/>
          <p:nvPr/>
        </p:nvSpPr>
        <p:spPr>
          <a:xfrm>
            <a:off x="-106680" y="-954"/>
            <a:ext cx="12336203" cy="6858953"/>
          </a:xfrm>
          <a:prstGeom prst="rect">
            <a:avLst/>
          </a:prstGeom>
          <a:solidFill>
            <a:srgbClr val="CACDC7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EC0CB242-F9F7-CD27-02AB-AB3FED5D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15" y="312469"/>
            <a:ext cx="7674512" cy="7674512"/>
          </a:xfrm>
          <a:prstGeom prst="rect">
            <a:avLst/>
          </a:prstGeom>
        </p:spPr>
      </p:pic>
      <p:sp>
        <p:nvSpPr>
          <p:cNvPr id="3" name="Forma libre 29">
            <a:extLst>
              <a:ext uri="{FF2B5EF4-FFF2-40B4-BE49-F238E27FC236}">
                <a16:creationId xmlns:a16="http://schemas.microsoft.com/office/drawing/2014/main" id="{6AAD05D4-71B1-B0AB-2902-49D6F05945EC}"/>
              </a:ext>
            </a:extLst>
          </p:cNvPr>
          <p:cNvSpPr/>
          <p:nvPr/>
        </p:nvSpPr>
        <p:spPr>
          <a:xfrm>
            <a:off x="8370964" y="3956853"/>
            <a:ext cx="3841765" cy="2908300"/>
          </a:xfrm>
          <a:custGeom>
            <a:avLst/>
            <a:gdLst>
              <a:gd name="connsiteX0" fmla="*/ 3354186 w 6215149"/>
              <a:gd name="connsiteY0" fmla="*/ 0 h 4705004"/>
              <a:gd name="connsiteX1" fmla="*/ 6135530 w 6215149"/>
              <a:gd name="connsiteY1" fmla="*/ 1478829 h 4705004"/>
              <a:gd name="connsiteX2" fmla="*/ 6215149 w 6215149"/>
              <a:gd name="connsiteY2" fmla="*/ 1609886 h 4705004"/>
              <a:gd name="connsiteX3" fmla="*/ 6215149 w 6215149"/>
              <a:gd name="connsiteY3" fmla="*/ 4705004 h 4705004"/>
              <a:gd name="connsiteX4" fmla="*/ 285371 w 6215149"/>
              <a:gd name="connsiteY4" fmla="*/ 4705004 h 4705004"/>
              <a:gd name="connsiteX5" fmla="*/ 263589 w 6215149"/>
              <a:gd name="connsiteY5" fmla="*/ 4659787 h 4705004"/>
              <a:gd name="connsiteX6" fmla="*/ 0 w 6215149"/>
              <a:gd name="connsiteY6" fmla="*/ 3354186 h 4705004"/>
              <a:gd name="connsiteX7" fmla="*/ 3354186 w 6215149"/>
              <a:gd name="connsiteY7" fmla="*/ 0 h 470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149" h="4705004">
                <a:moveTo>
                  <a:pt x="3354186" y="0"/>
                </a:moveTo>
                <a:cubicBezTo>
                  <a:pt x="4511977" y="0"/>
                  <a:pt x="5532758" y="586610"/>
                  <a:pt x="6135530" y="1478829"/>
                </a:cubicBezTo>
                <a:lnTo>
                  <a:pt x="6215149" y="1609886"/>
                </a:lnTo>
                <a:lnTo>
                  <a:pt x="6215149" y="4705004"/>
                </a:lnTo>
                <a:lnTo>
                  <a:pt x="285371" y="4705004"/>
                </a:lnTo>
                <a:lnTo>
                  <a:pt x="263589" y="4659787"/>
                </a:lnTo>
                <a:cubicBezTo>
                  <a:pt x="93858" y="4258498"/>
                  <a:pt x="0" y="3817303"/>
                  <a:pt x="0" y="3354186"/>
                </a:cubicBezTo>
                <a:cubicBezTo>
                  <a:pt x="0" y="1501720"/>
                  <a:pt x="1501720" y="0"/>
                  <a:pt x="3354186" y="0"/>
                </a:cubicBezTo>
                <a:close/>
              </a:path>
            </a:pathLst>
          </a:custGeom>
          <a:solidFill>
            <a:srgbClr val="980D12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Elipse 44">
            <a:extLst>
              <a:ext uri="{FF2B5EF4-FFF2-40B4-BE49-F238E27FC236}">
                <a16:creationId xmlns:a16="http://schemas.microsoft.com/office/drawing/2014/main" id="{5461F206-5581-E938-849A-C59DD862CEF7}"/>
              </a:ext>
            </a:extLst>
          </p:cNvPr>
          <p:cNvSpPr/>
          <p:nvPr/>
        </p:nvSpPr>
        <p:spPr>
          <a:xfrm>
            <a:off x="3384985" y="4633753"/>
            <a:ext cx="614149" cy="61414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orma libre 32">
            <a:extLst>
              <a:ext uri="{FF2B5EF4-FFF2-40B4-BE49-F238E27FC236}">
                <a16:creationId xmlns:a16="http://schemas.microsoft.com/office/drawing/2014/main" id="{4440520B-E821-4934-F074-719330D32714}"/>
              </a:ext>
            </a:extLst>
          </p:cNvPr>
          <p:cNvSpPr/>
          <p:nvPr/>
        </p:nvSpPr>
        <p:spPr>
          <a:xfrm>
            <a:off x="-121787" y="0"/>
            <a:ext cx="6175343" cy="5867400"/>
          </a:xfrm>
          <a:custGeom>
            <a:avLst/>
            <a:gdLst>
              <a:gd name="connsiteX0" fmla="*/ 0 w 6175343"/>
              <a:gd name="connsiteY0" fmla="*/ 0 h 5969000"/>
              <a:gd name="connsiteX1" fmla="*/ 5579872 w 6175343"/>
              <a:gd name="connsiteY1" fmla="*/ 0 h 5969000"/>
              <a:gd name="connsiteX2" fmla="*/ 5610886 w 6175343"/>
              <a:gd name="connsiteY2" fmla="*/ 48379 h 5969000"/>
              <a:gd name="connsiteX3" fmla="*/ 6175343 w 6175343"/>
              <a:gd name="connsiteY3" fmla="*/ 2070100 h 5969000"/>
              <a:gd name="connsiteX4" fmla="*/ 2276443 w 6175343"/>
              <a:gd name="connsiteY4" fmla="*/ 5969000 h 5969000"/>
              <a:gd name="connsiteX5" fmla="*/ 96531 w 6175343"/>
              <a:gd name="connsiteY5" fmla="*/ 5303129 h 5969000"/>
              <a:gd name="connsiteX6" fmla="*/ 0 w 6175343"/>
              <a:gd name="connsiteY6" fmla="*/ 5230945 h 596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5343" h="5969000">
                <a:moveTo>
                  <a:pt x="0" y="0"/>
                </a:moveTo>
                <a:lnTo>
                  <a:pt x="5579872" y="0"/>
                </a:lnTo>
                <a:lnTo>
                  <a:pt x="5610886" y="48379"/>
                </a:lnTo>
                <a:cubicBezTo>
                  <a:pt x="5969076" y="637881"/>
                  <a:pt x="6175343" y="1329902"/>
                  <a:pt x="6175343" y="2070100"/>
                </a:cubicBezTo>
                <a:cubicBezTo>
                  <a:pt x="6175343" y="4223403"/>
                  <a:pt x="4429746" y="5969000"/>
                  <a:pt x="2276443" y="5969000"/>
                </a:cubicBezTo>
                <a:cubicBezTo>
                  <a:pt x="1468955" y="5969000"/>
                  <a:pt x="718800" y="5723526"/>
                  <a:pt x="96531" y="5303129"/>
                </a:cubicBezTo>
                <a:lnTo>
                  <a:pt x="0" y="5230945"/>
                </a:lnTo>
                <a:close/>
              </a:path>
            </a:pathLst>
          </a:custGeom>
          <a:solidFill>
            <a:srgbClr val="980D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Elipse 45">
            <a:extLst>
              <a:ext uri="{FF2B5EF4-FFF2-40B4-BE49-F238E27FC236}">
                <a16:creationId xmlns:a16="http://schemas.microsoft.com/office/drawing/2014/main" id="{DBDDBDB4-0624-9B88-BDBE-C079004602FD}"/>
              </a:ext>
            </a:extLst>
          </p:cNvPr>
          <p:cNvSpPr/>
          <p:nvPr/>
        </p:nvSpPr>
        <p:spPr>
          <a:xfrm>
            <a:off x="5281081" y="52079"/>
            <a:ext cx="943516" cy="943516"/>
          </a:xfrm>
          <a:prstGeom prst="ellipse">
            <a:avLst/>
          </a:prstGeom>
          <a:solidFill>
            <a:srgbClr val="E9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3447D1E-33C3-4871-84C4-C42C32B1230A}"/>
              </a:ext>
            </a:extLst>
          </p:cNvPr>
          <p:cNvSpPr txBox="1"/>
          <p:nvPr/>
        </p:nvSpPr>
        <p:spPr>
          <a:xfrm>
            <a:off x="8673744" y="6345476"/>
            <a:ext cx="3511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www.rocketmatter.com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622F1FD-2433-C739-A04F-0A9CD49CD746}"/>
              </a:ext>
            </a:extLst>
          </p:cNvPr>
          <p:cNvSpPr txBox="1"/>
          <p:nvPr/>
        </p:nvSpPr>
        <p:spPr>
          <a:xfrm>
            <a:off x="34147" y="950671"/>
            <a:ext cx="6175343" cy="32778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rgbClr val="CACDC7"/>
              </a:buClr>
              <a:buFontTx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Simplify How You Manage Cases</a:t>
            </a:r>
          </a:p>
          <a:p>
            <a:pPr algn="l">
              <a:buClr>
                <a:srgbClr val="CACDC7"/>
              </a:buClr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Tx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Automate Your Billing and Get Paid Fast</a:t>
            </a:r>
          </a:p>
          <a:p>
            <a:pPr algn="l">
              <a:buClr>
                <a:srgbClr val="CACDC7"/>
              </a:buClr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Tx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Secure File Sharing and eSignature</a:t>
            </a:r>
          </a:p>
          <a:p>
            <a:pPr algn="l">
              <a:buClr>
                <a:srgbClr val="CACDC7"/>
              </a:buClr>
            </a:pPr>
            <a:endParaRPr lang="en-US" sz="2300" b="0" i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457200" indent="-457200" algn="l">
              <a:buClr>
                <a:srgbClr val="CACDC7"/>
              </a:buClr>
              <a:buFontTx/>
              <a:buChar char="•"/>
            </a:pPr>
            <a:r>
              <a:rPr lang="en-US" sz="2300" b="0" i="0" dirty="0">
                <a:solidFill>
                  <a:schemeClr val="bg1"/>
                </a:solidFill>
                <a:effectLst/>
                <a:latin typeface="Montserrat" pitchFamily="2" charset="0"/>
              </a:rPr>
              <a:t>Award-Winning Customer Service</a:t>
            </a:r>
          </a:p>
          <a:p>
            <a:endParaRPr lang="en-US" sz="2300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1758FC2-C9DC-55A5-595D-FB579C37E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99" y="0"/>
            <a:ext cx="3538134" cy="1091035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771EEBE8-0E9F-F3F7-AC7B-1B1CE95370CD}"/>
              </a:ext>
            </a:extLst>
          </p:cNvPr>
          <p:cNvSpPr txBox="1"/>
          <p:nvPr/>
        </p:nvSpPr>
        <p:spPr>
          <a:xfrm>
            <a:off x="192057" y="6209394"/>
            <a:ext cx="60933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ACDC7"/>
              </a:buClr>
            </a:pPr>
            <a:r>
              <a:rPr lang="en-US" sz="2300" b="1" dirty="0">
                <a:solidFill>
                  <a:srgbClr val="B0203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0"/>
              </a:rPr>
              <a:t>Lifetime Discount for All Bar Members</a:t>
            </a:r>
          </a:p>
        </p:txBody>
      </p:sp>
      <p:sp>
        <p:nvSpPr>
          <p:cNvPr id="4" name="Elipse 9">
            <a:extLst>
              <a:ext uri="{FF2B5EF4-FFF2-40B4-BE49-F238E27FC236}">
                <a16:creationId xmlns:a16="http://schemas.microsoft.com/office/drawing/2014/main" id="{81551728-EDAC-C170-1107-83CDF02ACDE7}"/>
              </a:ext>
            </a:extLst>
          </p:cNvPr>
          <p:cNvSpPr/>
          <p:nvPr/>
        </p:nvSpPr>
        <p:spPr>
          <a:xfrm>
            <a:off x="3988748" y="4990438"/>
            <a:ext cx="614149" cy="614149"/>
          </a:xfrm>
          <a:prstGeom prst="ellipse">
            <a:avLst/>
          </a:prstGeom>
          <a:solidFill>
            <a:srgbClr val="E9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22B17A6-1A6A-E60F-48EA-7250743A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02" y="4813429"/>
            <a:ext cx="2526101" cy="148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5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Jssc0765</dc:creator>
  <cp:lastModifiedBy>Jssc0765</cp:lastModifiedBy>
  <cp:revision>2</cp:revision>
  <dcterms:created xsi:type="dcterms:W3CDTF">2022-08-30T11:05:24Z</dcterms:created>
  <dcterms:modified xsi:type="dcterms:W3CDTF">2022-08-30T11:24:11Z</dcterms:modified>
</cp:coreProperties>
</file>