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435"/>
    <a:srgbClr val="B52239"/>
    <a:srgbClr val="F05059"/>
    <a:srgbClr val="B02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1BBC-B201-018F-0B06-4100679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EF30-4D3C-E486-32DA-6FC2F26C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82E-F132-5487-1848-EE9F4097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016B-B94D-5C35-8315-0742ED6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4C95-48B0-D523-08B2-702B8C5A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3109-7265-D663-6758-486835E6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8F8F5-8014-173A-F200-B01CE586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48B8-74DB-3F16-C7D8-7C2BB36A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B776-261E-EEB3-6C97-28F0387B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CC45-0174-F0C7-1D58-74E62B3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E4F75-C140-8BC3-B200-88AECFC60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A8AEF-584C-271A-A59E-B075B3BD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DCFE-C0E6-E78E-59D7-363DF163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63F1-1332-A4CF-8635-9A7190EA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100-14CC-CB60-F09D-304347A8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8012-C0C0-3252-3B17-BBE09129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E160-A5F1-424C-F04E-378F16BA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8CD8-1B4A-061E-5A8D-3780E0C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8D73-3B73-FA23-6056-146EBA80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2C89-8AF0-4929-7C9C-B0AF39AA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7C60-C60A-414D-2EB9-41683C2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373C-7767-7C6E-9B78-292D9A60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8DEB-F2FB-BDEC-1447-52085C6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0AC2-FC84-42CC-F84C-ADE05550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5808-A280-1C9B-6BA8-7513FD2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1F40-00FD-5662-39B2-5ACE366D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0F55-0A81-3292-DFFC-275438589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9521-CE55-EFCD-FEF5-443A95A5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4CF5-8E67-BE79-D764-0B62AA3A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788A6-AABA-E12E-B3FC-440F3A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5C296-725E-4A1F-1ABC-005FF0C4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417-4362-6C3B-C6ED-0FEB6F8A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7B12E-342D-8FE7-E733-45060AB9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9F-F66E-7406-D152-58425EA7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C21A0-9C9E-DFE0-6663-DEBD592D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11854-2753-9537-2793-4165EF114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9FC5-A4C0-A0A7-1BA0-F0B8D728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FA6B-19CF-4E3C-1C9B-D0A76DF5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6BE3B-8C74-3EA7-424C-F4B8AEE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1764-9EFB-BA55-8DF1-C4CE19E7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8AD1-29D9-4CE4-AE03-0B0FA2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49EC-6AB8-C810-2D5E-2DB4B9C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7341-EC24-D55F-F97D-259B748D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D990C-4D0F-729D-D59C-A18293B5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30007-2B79-CF84-F681-3AFBA43F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43E0-8FC9-1A98-C2C4-ED11DF1E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830D-7B2E-648D-0E1A-16E1E6A4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4D97-C3AF-E17E-BEDC-3FD59CD7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73407-D4A2-BE66-2707-7A780DBB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E7E9-F678-7C78-7027-C0CC983C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313B9-7308-C540-BF41-D93D1369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4DBE5-C685-07D2-7DD4-830DEBD0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AEBC-63FE-E5E3-2679-BABC3660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08302-9B79-4914-0E1A-FA9E6024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5CFC8-CF03-B4BD-FBEE-35F607F4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8CD9D-5FD8-8124-E1FF-BED758B6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2EE5-7CE1-1ABC-CF0D-E4FAFC15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0077-DE76-A6A9-FC31-DEC2D1FA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1268D-F190-676B-CB20-89FF8031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DCBB-E509-FA72-5640-B50420F6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EA78-7897-2BE7-F621-73C2F8943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F7DE-71A1-42C3-B3CA-34E1B5E9959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E752-E159-4C2C-77EC-5053BBED0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543E-8BF0-00FC-2D28-092801EDF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C329-81A6-4CFC-A317-8664EC850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856C72-B1AF-C587-C57C-46F7CD2B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0" y="4549469"/>
            <a:ext cx="1894421" cy="1111393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52EB97-B9F9-4278-03B1-DD3A2655B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/>
          <a:stretch/>
        </p:blipFill>
        <p:spPr>
          <a:xfrm>
            <a:off x="7032172" y="1924006"/>
            <a:ext cx="5181908" cy="5358537"/>
          </a:xfrm>
          <a:prstGeom prst="rect">
            <a:avLst/>
          </a:prstGeom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62AFABD-788A-477E-9504-E87A2FF39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46DAC07-0F9A-378C-8A7D-76C2FEB7F9A5}"/>
              </a:ext>
            </a:extLst>
          </p:cNvPr>
          <p:cNvSpPr/>
          <p:nvPr/>
        </p:nvSpPr>
        <p:spPr>
          <a:xfrm>
            <a:off x="5159829" y="3847544"/>
            <a:ext cx="796031" cy="798990"/>
          </a:xfrm>
          <a:prstGeom prst="ellipse">
            <a:avLst/>
          </a:prstGeom>
          <a:solidFill>
            <a:srgbClr val="97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AC0EC4F-C43B-E5A3-D15F-7A2D6F2402A3}"/>
              </a:ext>
            </a:extLst>
          </p:cNvPr>
          <p:cNvSpPr txBox="1"/>
          <p:nvPr/>
        </p:nvSpPr>
        <p:spPr>
          <a:xfrm>
            <a:off x="489550" y="1117649"/>
            <a:ext cx="7375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dirty="0">
                <a:solidFill>
                  <a:schemeClr val="bg1"/>
                </a:solidFill>
                <a:latin typeface="Montserrat" pitchFamily="2" charset="0"/>
              </a:rPr>
              <a:t>Lifetime</a:t>
            </a:r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Discount for All Bar Members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2F8A121-060E-C077-C5CB-AE9EBF3CD6DF}"/>
              </a:ext>
            </a:extLst>
          </p:cNvPr>
          <p:cNvSpPr/>
          <p:nvPr/>
        </p:nvSpPr>
        <p:spPr>
          <a:xfrm rot="10800000">
            <a:off x="8958097" y="6405677"/>
            <a:ext cx="3288742" cy="56817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2984B9E-39C0-471D-566E-92819501DCDD}"/>
              </a:ext>
            </a:extLst>
          </p:cNvPr>
          <p:cNvSpPr txBox="1"/>
          <p:nvPr/>
        </p:nvSpPr>
        <p:spPr>
          <a:xfrm>
            <a:off x="9248903" y="6447297"/>
            <a:ext cx="30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52239"/>
                </a:solidFill>
                <a:latin typeface="Montserrat" pitchFamily="2" charset="0"/>
              </a:rPr>
              <a:t>www.rocketmatter.com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61FE03-FFCA-7C0C-EF39-3E8B7950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" y="5520570"/>
            <a:ext cx="1894421" cy="1111393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E6F6E9-3FAD-972E-2ABA-09DCF5C4D18E}"/>
              </a:ext>
            </a:extLst>
          </p:cNvPr>
          <p:cNvSpPr/>
          <p:nvPr/>
        </p:nvSpPr>
        <p:spPr>
          <a:xfrm>
            <a:off x="6634120" y="5393393"/>
            <a:ext cx="688633" cy="688633"/>
          </a:xfrm>
          <a:prstGeom prst="ellipse">
            <a:avLst/>
          </a:prstGeom>
          <a:solidFill>
            <a:srgbClr val="F05059"/>
          </a:solidFill>
          <a:ln>
            <a:solidFill>
              <a:srgbClr val="F05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3AF5BC3-4190-AAD1-E683-6DE7805DF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48" y="12391"/>
            <a:ext cx="3605286" cy="111174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CD4DA781-A0D6-289F-EFB0-A85634F74F36}"/>
              </a:ext>
            </a:extLst>
          </p:cNvPr>
          <p:cNvSpPr txBox="1"/>
          <p:nvPr/>
        </p:nvSpPr>
        <p:spPr>
          <a:xfrm>
            <a:off x="489550" y="1967061"/>
            <a:ext cx="6745166" cy="2923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Simplify How You Manage Cases</a:t>
            </a:r>
          </a:p>
          <a:p>
            <a:pPr marL="342900" indent="-3429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Automate Your Billing and Get Paid Fast</a:t>
            </a:r>
          </a:p>
          <a:p>
            <a:pPr marL="342900" indent="-3429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Secure File Sharing and eSignature</a:t>
            </a:r>
          </a:p>
          <a:p>
            <a:pPr marL="342900" indent="-3429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Award-Winning Customer Service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6557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Jssc0765</dc:creator>
  <cp:lastModifiedBy>Jssc0765</cp:lastModifiedBy>
  <cp:revision>6</cp:revision>
  <dcterms:created xsi:type="dcterms:W3CDTF">2022-08-30T11:08:46Z</dcterms:created>
  <dcterms:modified xsi:type="dcterms:W3CDTF">2022-09-02T08:49:21Z</dcterms:modified>
</cp:coreProperties>
</file>