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24" r:id="rId6"/>
    <p:sldId id="325" r:id="rId7"/>
    <p:sldId id="326" r:id="rId8"/>
    <p:sldId id="32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9E"/>
    <a:srgbClr val="5F0FA1"/>
    <a:srgbClr val="7F7F7F"/>
    <a:srgbClr val="44546B"/>
    <a:srgbClr val="F9F9F9"/>
    <a:srgbClr val="2EB064"/>
    <a:srgbClr val="1688F6"/>
    <a:srgbClr val="97DCFD"/>
    <a:srgbClr val="146CC7"/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EF33C-07CC-9149-B07C-828213BA548F}" v="112" dt="2020-01-02T17:04:27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/>
    <p:restoredTop sz="85578"/>
  </p:normalViewPr>
  <p:slideViewPr>
    <p:cSldViewPr snapToGrid="0" snapToObjects="1">
      <p:cViewPr varScale="1">
        <p:scale>
          <a:sx n="63" d="100"/>
          <a:sy n="63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eel" userId="5dc5ac0d-4a89-4f0c-8322-d300c610c9c3" providerId="ADAL" clId="{739EF33C-07CC-9149-B07C-828213BA548F}"/>
    <pc:docChg chg="undo custSel addSld modSld">
      <pc:chgData name="Daniel Weel" userId="5dc5ac0d-4a89-4f0c-8322-d300c610c9c3" providerId="ADAL" clId="{739EF33C-07CC-9149-B07C-828213BA548F}" dt="2020-01-02T17:04:27.063" v="1209" actId="767"/>
      <pc:docMkLst>
        <pc:docMk/>
      </pc:docMkLst>
      <pc:sldChg chg="modSp">
        <pc:chgData name="Daniel Weel" userId="5dc5ac0d-4a89-4f0c-8322-d300c610c9c3" providerId="ADAL" clId="{739EF33C-07CC-9149-B07C-828213BA548F}" dt="2019-12-23T18:31:53.324" v="11" actId="20577"/>
        <pc:sldMkLst>
          <pc:docMk/>
          <pc:sldMk cId="2931620714" sldId="256"/>
        </pc:sldMkLst>
        <pc:spChg chg="mod">
          <ac:chgData name="Daniel Weel" userId="5dc5ac0d-4a89-4f0c-8322-d300c610c9c3" providerId="ADAL" clId="{739EF33C-07CC-9149-B07C-828213BA548F}" dt="2019-12-23T18:31:53.324" v="11" actId="20577"/>
          <ac:spMkLst>
            <pc:docMk/>
            <pc:sldMk cId="2931620714" sldId="256"/>
            <ac:spMk id="3" creationId="{46203103-14A1-8647-AE14-A4D63B064832}"/>
          </ac:spMkLst>
        </pc:spChg>
      </pc:sldChg>
      <pc:sldChg chg="modSp">
        <pc:chgData name="Daniel Weel" userId="5dc5ac0d-4a89-4f0c-8322-d300c610c9c3" providerId="ADAL" clId="{739EF33C-07CC-9149-B07C-828213BA548F}" dt="2019-12-23T18:32:15.618" v="13" actId="20577"/>
        <pc:sldMkLst>
          <pc:docMk/>
          <pc:sldMk cId="1088892925" sldId="257"/>
        </pc:sldMkLst>
        <pc:spChg chg="mod">
          <ac:chgData name="Daniel Weel" userId="5dc5ac0d-4a89-4f0c-8322-d300c610c9c3" providerId="ADAL" clId="{739EF33C-07CC-9149-B07C-828213BA548F}" dt="2019-12-23T18:32:15.618" v="13" actId="20577"/>
          <ac:spMkLst>
            <pc:docMk/>
            <pc:sldMk cId="1088892925" sldId="257"/>
            <ac:spMk id="3" creationId="{76EAC087-1A68-CC47-B97C-65FB397CE7CB}"/>
          </ac:spMkLst>
        </pc:spChg>
      </pc:sldChg>
      <pc:sldChg chg="addSp delSp modSp modNotesTx">
        <pc:chgData name="Daniel Weel" userId="5dc5ac0d-4a89-4f0c-8322-d300c610c9c3" providerId="ADAL" clId="{739EF33C-07CC-9149-B07C-828213BA548F}" dt="2020-01-02T17:04:27.063" v="1209" actId="767"/>
        <pc:sldMkLst>
          <pc:docMk/>
          <pc:sldMk cId="4060210383" sldId="259"/>
        </pc:sldMkLst>
        <pc:spChg chg="mod">
          <ac:chgData name="Daniel Weel" userId="5dc5ac0d-4a89-4f0c-8322-d300c610c9c3" providerId="ADAL" clId="{739EF33C-07CC-9149-B07C-828213BA548F}" dt="2019-12-23T18:39:23.578" v="105" actId="1036"/>
          <ac:spMkLst>
            <pc:docMk/>
            <pc:sldMk cId="4060210383" sldId="259"/>
            <ac:spMk id="6" creationId="{6D839A04-5599-AF4B-9CC9-F459B8C733F0}"/>
          </ac:spMkLst>
        </pc:spChg>
        <pc:spChg chg="mod">
          <ac:chgData name="Daniel Weel" userId="5dc5ac0d-4a89-4f0c-8322-d300c610c9c3" providerId="ADAL" clId="{739EF33C-07CC-9149-B07C-828213BA548F}" dt="2019-12-23T18:38:41.282" v="94" actId="207"/>
          <ac:spMkLst>
            <pc:docMk/>
            <pc:sldMk cId="4060210383" sldId="259"/>
            <ac:spMk id="7" creationId="{1A92CDC1-B17C-5C43-94F9-EB827B9DBBB3}"/>
          </ac:spMkLst>
        </pc:spChg>
        <pc:spChg chg="add mod">
          <ac:chgData name="Daniel Weel" userId="5dc5ac0d-4a89-4f0c-8322-d300c610c9c3" providerId="ADAL" clId="{739EF33C-07CC-9149-B07C-828213BA548F}" dt="2020-01-02T17:04:27.063" v="1209" actId="767"/>
          <ac:spMkLst>
            <pc:docMk/>
            <pc:sldMk cId="4060210383" sldId="259"/>
            <ac:spMk id="10" creationId="{8F12456D-7AF2-2F47-A82B-FD3F69159671}"/>
          </ac:spMkLst>
        </pc:spChg>
        <pc:spChg chg="mod">
          <ac:chgData name="Daniel Weel" userId="5dc5ac0d-4a89-4f0c-8322-d300c610c9c3" providerId="ADAL" clId="{739EF33C-07CC-9149-B07C-828213BA548F}" dt="2019-12-23T18:35:02.662" v="38" actId="404"/>
          <ac:spMkLst>
            <pc:docMk/>
            <pc:sldMk cId="4060210383" sldId="259"/>
            <ac:spMk id="18" creationId="{8089AF64-2FA2-E341-99CA-15BBAAB74D95}"/>
          </ac:spMkLst>
        </pc:spChg>
        <pc:spChg chg="mod">
          <ac:chgData name="Daniel Weel" userId="5dc5ac0d-4a89-4f0c-8322-d300c610c9c3" providerId="ADAL" clId="{739EF33C-07CC-9149-B07C-828213BA548F}" dt="2019-12-23T18:36:41.966" v="54" actId="113"/>
          <ac:spMkLst>
            <pc:docMk/>
            <pc:sldMk cId="4060210383" sldId="259"/>
            <ac:spMk id="19" creationId="{3D4B9209-55B9-9346-9BA1-B43C5A4167FD}"/>
          </ac:spMkLst>
        </pc:spChg>
        <pc:spChg chg="mod">
          <ac:chgData name="Daniel Weel" userId="5dc5ac0d-4a89-4f0c-8322-d300c610c9c3" providerId="ADAL" clId="{739EF33C-07CC-9149-B07C-828213BA548F}" dt="2019-12-23T18:35:23.531" v="43" actId="113"/>
          <ac:spMkLst>
            <pc:docMk/>
            <pc:sldMk cId="4060210383" sldId="259"/>
            <ac:spMk id="25" creationId="{CA4E22EB-91D5-1842-A847-B7640343F46E}"/>
          </ac:spMkLst>
        </pc:spChg>
        <pc:spChg chg="mod">
          <ac:chgData name="Daniel Weel" userId="5dc5ac0d-4a89-4f0c-8322-d300c610c9c3" providerId="ADAL" clId="{739EF33C-07CC-9149-B07C-828213BA548F}" dt="2020-01-02T16:33:11.419" v="1208" actId="20577"/>
          <ac:spMkLst>
            <pc:docMk/>
            <pc:sldMk cId="4060210383" sldId="259"/>
            <ac:spMk id="43" creationId="{FE2BE511-CC24-7A4F-9421-1C1CF7B900C5}"/>
          </ac:spMkLst>
        </pc:spChg>
        <pc:spChg chg="mod">
          <ac:chgData name="Daniel Weel" userId="5dc5ac0d-4a89-4f0c-8322-d300c610c9c3" providerId="ADAL" clId="{739EF33C-07CC-9149-B07C-828213BA548F}" dt="2019-12-23T18:46:56.557" v="226" actId="255"/>
          <ac:spMkLst>
            <pc:docMk/>
            <pc:sldMk cId="4060210383" sldId="259"/>
            <ac:spMk id="47" creationId="{06038627-9E15-1444-9395-A7D79A327B98}"/>
          </ac:spMkLst>
        </pc:spChg>
        <pc:spChg chg="add mod">
          <ac:chgData name="Daniel Weel" userId="5dc5ac0d-4a89-4f0c-8322-d300c610c9c3" providerId="ADAL" clId="{739EF33C-07CC-9149-B07C-828213BA548F}" dt="2019-12-23T18:39:13.897" v="100" actId="1076"/>
          <ac:spMkLst>
            <pc:docMk/>
            <pc:sldMk cId="4060210383" sldId="259"/>
            <ac:spMk id="50" creationId="{41C6F671-F364-EA4A-AF18-F8617B64AF3E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51" creationId="{E33D4B4A-BEF6-A847-8366-AEB0AE4F5599}"/>
          </ac:spMkLst>
        </pc:spChg>
        <pc:spChg chg="del">
          <ac:chgData name="Daniel Weel" userId="5dc5ac0d-4a89-4f0c-8322-d300c610c9c3" providerId="ADAL" clId="{739EF33C-07CC-9149-B07C-828213BA548F}" dt="2019-12-23T18:42:53.893" v="158" actId="478"/>
          <ac:spMkLst>
            <pc:docMk/>
            <pc:sldMk cId="4060210383" sldId="259"/>
            <ac:spMk id="62" creationId="{A78D8E21-BACA-264D-B12A-C67C17FEC458}"/>
          </ac:spMkLst>
        </pc:spChg>
        <pc:spChg chg="mod">
          <ac:chgData name="Daniel Weel" userId="5dc5ac0d-4a89-4f0c-8322-d300c610c9c3" providerId="ADAL" clId="{739EF33C-07CC-9149-B07C-828213BA548F}" dt="2019-12-23T18:43:08.376" v="192" actId="1037"/>
          <ac:spMkLst>
            <pc:docMk/>
            <pc:sldMk cId="4060210383" sldId="259"/>
            <ac:spMk id="63" creationId="{397569EA-E093-0B4A-A1F7-3194C7EF2432}"/>
          </ac:spMkLst>
        </pc:spChg>
        <pc:grpChg chg="mod">
          <ac:chgData name="Daniel Weel" userId="5dc5ac0d-4a89-4f0c-8322-d300c610c9c3" providerId="ADAL" clId="{739EF33C-07CC-9149-B07C-828213BA548F}" dt="2019-12-23T18:43:08.376" v="192" actId="1037"/>
          <ac:grpSpMkLst>
            <pc:docMk/>
            <pc:sldMk cId="4060210383" sldId="259"/>
            <ac:grpSpMk id="52" creationId="{21C36BA8-AC88-2642-989F-23EE9A68C307}"/>
          </ac:grpSpMkLst>
        </pc:grpChg>
      </pc:sldChg>
      <pc:sldChg chg="addSp delSp modSp">
        <pc:chgData name="Daniel Weel" userId="5dc5ac0d-4a89-4f0c-8322-d300c610c9c3" providerId="ADAL" clId="{739EF33C-07CC-9149-B07C-828213BA548F}" dt="2019-12-23T18:51:16.612" v="358" actId="1036"/>
        <pc:sldMkLst>
          <pc:docMk/>
          <pc:sldMk cId="669968215" sldId="260"/>
        </pc:sldMkLst>
        <pc:spChg chg="mod">
          <ac:chgData name="Daniel Weel" userId="5dc5ac0d-4a89-4f0c-8322-d300c610c9c3" providerId="ADAL" clId="{739EF33C-07CC-9149-B07C-828213BA548F}" dt="2019-12-23T18:50:23.987" v="332" actId="20577"/>
          <ac:spMkLst>
            <pc:docMk/>
            <pc:sldMk cId="669968215" sldId="260"/>
            <ac:spMk id="4" creationId="{AB94AC1A-BBF2-AF4B-951C-559A0E2EE75C}"/>
          </ac:spMkLst>
        </pc:spChg>
        <pc:spChg chg="del mod">
          <ac:chgData name="Daniel Weel" userId="5dc5ac0d-4a89-4f0c-8322-d300c610c9c3" providerId="ADAL" clId="{739EF33C-07CC-9149-B07C-828213BA548F}" dt="2019-12-23T18:51:02.676" v="345" actId="478"/>
          <ac:spMkLst>
            <pc:docMk/>
            <pc:sldMk cId="669968215" sldId="260"/>
            <ac:spMk id="6" creationId="{B52090C4-917C-2F4F-91B1-71AD43C410F3}"/>
          </ac:spMkLst>
        </pc:spChg>
        <pc:spChg chg="add mod">
          <ac:chgData name="Daniel Weel" userId="5dc5ac0d-4a89-4f0c-8322-d300c610c9c3" providerId="ADAL" clId="{739EF33C-07CC-9149-B07C-828213BA548F}" dt="2019-12-23T18:51:09.505" v="347" actId="1076"/>
          <ac:spMkLst>
            <pc:docMk/>
            <pc:sldMk cId="669968215" sldId="260"/>
            <ac:spMk id="9" creationId="{66FBD65F-102E-0D4E-B3BC-345EDEBF4287}"/>
          </ac:spMkLst>
        </pc:spChg>
        <pc:spChg chg="add del mod">
          <ac:chgData name="Daniel Weel" userId="5dc5ac0d-4a89-4f0c-8322-d300c610c9c3" providerId="ADAL" clId="{739EF33C-07CC-9149-B07C-828213BA548F}" dt="2019-12-23T18:51:04.938" v="346" actId="478"/>
          <ac:spMkLst>
            <pc:docMk/>
            <pc:sldMk cId="669968215" sldId="260"/>
            <ac:spMk id="11" creationId="{19A5700D-4327-5B41-B645-BB2298401C06}"/>
          </ac:spMkLst>
        </pc:spChg>
        <pc:graphicFrameChg chg="mod">
          <ac:chgData name="Daniel Weel" userId="5dc5ac0d-4a89-4f0c-8322-d300c610c9c3" providerId="ADAL" clId="{739EF33C-07CC-9149-B07C-828213BA548F}" dt="2019-12-23T18:50:06.059" v="326" actId="1036"/>
          <ac:graphicFrameMkLst>
            <pc:docMk/>
            <pc:sldMk cId="669968215" sldId="260"/>
            <ac:graphicFrameMk id="7" creationId="{D204AD0B-425B-B742-B19E-18E6A8CD74AD}"/>
          </ac:graphicFrameMkLst>
        </pc:graphicFrameChg>
        <pc:graphicFrameChg chg="mod">
          <ac:chgData name="Daniel Weel" userId="5dc5ac0d-4a89-4f0c-8322-d300c610c9c3" providerId="ADAL" clId="{739EF33C-07CC-9149-B07C-828213BA548F}" dt="2019-12-23T18:51:16.612" v="358" actId="1036"/>
          <ac:graphicFrameMkLst>
            <pc:docMk/>
            <pc:sldMk cId="669968215" sldId="260"/>
            <ac:graphicFrameMk id="8" creationId="{E8BDC1CA-4979-9848-BAFC-276181FA1774}"/>
          </ac:graphicFrameMkLst>
        </pc:graphicFrameChg>
      </pc:sldChg>
      <pc:sldChg chg="addSp delSp modSp">
        <pc:chgData name="Daniel Weel" userId="5dc5ac0d-4a89-4f0c-8322-d300c610c9c3" providerId="ADAL" clId="{739EF33C-07CC-9149-B07C-828213BA548F}" dt="2019-12-23T19:22:52.263" v="996" actId="20577"/>
        <pc:sldMkLst>
          <pc:docMk/>
          <pc:sldMk cId="3071866777" sldId="265"/>
        </pc:sldMkLst>
        <pc:spChg chg="mod">
          <ac:chgData name="Daniel Weel" userId="5dc5ac0d-4a89-4f0c-8322-d300c610c9c3" providerId="ADAL" clId="{739EF33C-07CC-9149-B07C-828213BA548F}" dt="2019-12-23T19:22:52.263" v="996" actId="20577"/>
          <ac:spMkLst>
            <pc:docMk/>
            <pc:sldMk cId="3071866777" sldId="265"/>
            <ac:spMk id="2" creationId="{40566F97-88C0-B047-A9F9-FC346A12968B}"/>
          </ac:spMkLst>
        </pc:spChg>
        <pc:spChg chg="add del mod">
          <ac:chgData name="Daniel Weel" userId="5dc5ac0d-4a89-4f0c-8322-d300c610c9c3" providerId="ADAL" clId="{739EF33C-07CC-9149-B07C-828213BA548F}" dt="2019-12-23T18:57:54.860" v="455" actId="478"/>
          <ac:spMkLst>
            <pc:docMk/>
            <pc:sldMk cId="3071866777" sldId="265"/>
            <ac:spMk id="5" creationId="{14A6B4B8-42DE-3240-A319-2DE613716A99}"/>
          </ac:spMkLst>
        </pc:spChg>
        <pc:spChg chg="add mod">
          <ac:chgData name="Daniel Weel" userId="5dc5ac0d-4a89-4f0c-8322-d300c610c9c3" providerId="ADAL" clId="{739EF33C-07CC-9149-B07C-828213BA548F}" dt="2019-12-23T19:02:05.645" v="606" actId="404"/>
          <ac:spMkLst>
            <pc:docMk/>
            <pc:sldMk cId="3071866777" sldId="265"/>
            <ac:spMk id="7" creationId="{F7832D1D-DA9F-FE44-9310-9EE4492BCBCB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8" creationId="{AA3F3F0C-7E16-5A49-95EE-C63AF5B31772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9" creationId="{C4DFAF3E-76E7-714E-811A-9BF6B4BAAC1A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0" creationId="{43E9FB42-4558-BA43-9466-6DEB12A90F56}"/>
          </ac:spMkLst>
        </pc:spChg>
        <pc:spChg chg="add mod">
          <ac:chgData name="Daniel Weel" userId="5dc5ac0d-4a89-4f0c-8322-d300c610c9c3" providerId="ADAL" clId="{739EF33C-07CC-9149-B07C-828213BA548F}" dt="2019-12-23T19:00:34.655" v="595" actId="1582"/>
          <ac:spMkLst>
            <pc:docMk/>
            <pc:sldMk cId="3071866777" sldId="265"/>
            <ac:spMk id="11" creationId="{93A7FCE0-D9C1-7949-B559-27EC304F0443}"/>
          </ac:spMkLst>
        </pc:spChg>
        <pc:spChg chg="add mod">
          <ac:chgData name="Daniel Weel" userId="5dc5ac0d-4a89-4f0c-8322-d300c610c9c3" providerId="ADAL" clId="{739EF33C-07CC-9149-B07C-828213BA548F}" dt="2019-12-23T19:01:23.235" v="603" actId="167"/>
          <ac:spMkLst>
            <pc:docMk/>
            <pc:sldMk cId="3071866777" sldId="265"/>
            <ac:spMk id="12" creationId="{194DB18F-D43B-5646-B6D3-806E8D8615CA}"/>
          </ac:spMkLst>
        </pc:spChg>
        <pc:spChg chg="add mod">
          <ac:chgData name="Daniel Weel" userId="5dc5ac0d-4a89-4f0c-8322-d300c610c9c3" providerId="ADAL" clId="{739EF33C-07CC-9149-B07C-828213BA548F}" dt="2019-12-23T19:02:28.177" v="609" actId="1076"/>
          <ac:spMkLst>
            <pc:docMk/>
            <pc:sldMk cId="3071866777" sldId="265"/>
            <ac:spMk id="13" creationId="{3EBA5C24-337E-2947-9A30-20486FE2F320}"/>
          </ac:spMkLst>
        </pc:spChg>
        <pc:spChg chg="add mod">
          <ac:chgData name="Daniel Weel" userId="5dc5ac0d-4a89-4f0c-8322-d300c610c9c3" providerId="ADAL" clId="{739EF33C-07CC-9149-B07C-828213BA548F}" dt="2019-12-23T19:03:34.289" v="676" actId="207"/>
          <ac:spMkLst>
            <pc:docMk/>
            <pc:sldMk cId="3071866777" sldId="265"/>
            <ac:spMk id="14" creationId="{E1AFCFE9-D879-6B4E-BBAA-8C7874C72CED}"/>
          </ac:spMkLst>
        </pc:spChg>
        <pc:graphicFrameChg chg="del">
          <ac:chgData name="Daniel Weel" userId="5dc5ac0d-4a89-4f0c-8322-d300c610c9c3" providerId="ADAL" clId="{739EF33C-07CC-9149-B07C-828213BA548F}" dt="2019-12-23T18:55:46.984" v="372" actId="478"/>
          <ac:graphicFrameMkLst>
            <pc:docMk/>
            <pc:sldMk cId="3071866777" sldId="265"/>
            <ac:graphicFrameMk id="6" creationId="{28B5AB0F-3F08-7B46-A010-1A380C7AAD21}"/>
          </ac:graphicFrameMkLst>
        </pc:graphicFrameChg>
      </pc:sldChg>
      <pc:sldChg chg="modSp">
        <pc:chgData name="Daniel Weel" userId="5dc5ac0d-4a89-4f0c-8322-d300c610c9c3" providerId="ADAL" clId="{739EF33C-07CC-9149-B07C-828213BA548F}" dt="2019-12-23T18:52:35.519" v="371" actId="14734"/>
        <pc:sldMkLst>
          <pc:docMk/>
          <pc:sldMk cId="3387065201" sldId="268"/>
        </pc:sldMkLst>
        <pc:graphicFrameChg chg="mod modGraphic">
          <ac:chgData name="Daniel Weel" userId="5dc5ac0d-4a89-4f0c-8322-d300c610c9c3" providerId="ADAL" clId="{739EF33C-07CC-9149-B07C-828213BA548F}" dt="2019-12-23T18:52:35.519" v="371" actId="14734"/>
          <ac:graphicFrameMkLst>
            <pc:docMk/>
            <pc:sldMk cId="3387065201" sldId="268"/>
            <ac:graphicFrameMk id="7" creationId="{6FDEC13E-AA00-E74B-AED5-03E8BCCAE8A6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19:57.053" v="962" actId="1076"/>
        <pc:sldMkLst>
          <pc:docMk/>
          <pc:sldMk cId="227770399" sldId="282"/>
        </pc:sldMkLst>
        <pc:spChg chg="mod">
          <ac:chgData name="Daniel Weel" userId="5dc5ac0d-4a89-4f0c-8322-d300c610c9c3" providerId="ADAL" clId="{739EF33C-07CC-9149-B07C-828213BA548F}" dt="2019-12-23T19:06:26.639" v="694" actId="20577"/>
          <ac:spMkLst>
            <pc:docMk/>
            <pc:sldMk cId="227770399" sldId="282"/>
            <ac:spMk id="2" creationId="{83E6A9A6-A1E5-BD49-AB9B-3EBEA069BDF9}"/>
          </ac:spMkLst>
        </pc:spChg>
        <pc:spChg chg="mod">
          <ac:chgData name="Daniel Weel" userId="5dc5ac0d-4a89-4f0c-8322-d300c610c9c3" providerId="ADAL" clId="{739EF33C-07CC-9149-B07C-828213BA548F}" dt="2019-12-23T19:19:53.753" v="961" actId="1076"/>
          <ac:spMkLst>
            <pc:docMk/>
            <pc:sldMk cId="227770399" sldId="282"/>
            <ac:spMk id="3" creationId="{D30BF79A-5F33-C64C-B8C0-D81B41BBF868}"/>
          </ac:spMkLst>
        </pc:spChg>
        <pc:spChg chg="add del mod">
          <ac:chgData name="Daniel Weel" userId="5dc5ac0d-4a89-4f0c-8322-d300c610c9c3" providerId="ADAL" clId="{739EF33C-07CC-9149-B07C-828213BA548F}" dt="2019-12-23T19:18:20.610" v="932" actId="478"/>
          <ac:spMkLst>
            <pc:docMk/>
            <pc:sldMk cId="227770399" sldId="282"/>
            <ac:spMk id="4" creationId="{1ADFC332-BA6D-914F-AB71-33F8D0887459}"/>
          </ac:spMkLst>
        </pc:spChg>
        <pc:spChg chg="add del mod">
          <ac:chgData name="Daniel Weel" userId="5dc5ac0d-4a89-4f0c-8322-d300c610c9c3" providerId="ADAL" clId="{739EF33C-07CC-9149-B07C-828213BA548F}" dt="2019-12-23T19:15:26.541" v="819" actId="478"/>
          <ac:spMkLst>
            <pc:docMk/>
            <pc:sldMk cId="227770399" sldId="282"/>
            <ac:spMk id="5" creationId="{447E2F56-E0B6-AC4C-AE52-C65576F23BC0}"/>
          </ac:spMkLst>
        </pc:spChg>
        <pc:spChg chg="add mod">
          <ac:chgData name="Daniel Weel" userId="5dc5ac0d-4a89-4f0c-8322-d300c610c9c3" providerId="ADAL" clId="{739EF33C-07CC-9149-B07C-828213BA548F}" dt="2019-12-23T19:19:57.053" v="962" actId="1076"/>
          <ac:spMkLst>
            <pc:docMk/>
            <pc:sldMk cId="227770399" sldId="282"/>
            <ac:spMk id="6" creationId="{0AD4DF04-A985-814B-8F57-C15922721B9B}"/>
          </ac:spMkLst>
        </pc:spChg>
        <pc:spChg chg="add mod">
          <ac:chgData name="Daniel Weel" userId="5dc5ac0d-4a89-4f0c-8322-d300c610c9c3" providerId="ADAL" clId="{739EF33C-07CC-9149-B07C-828213BA548F}" dt="2019-12-23T19:19:48.449" v="960" actId="1582"/>
          <ac:spMkLst>
            <pc:docMk/>
            <pc:sldMk cId="227770399" sldId="282"/>
            <ac:spMk id="7" creationId="{C0CD65CB-A9BE-9C40-9667-1CF595485409}"/>
          </ac:spMkLst>
        </pc:spChg>
      </pc:sldChg>
      <pc:sldChg chg="modSp add">
        <pc:chgData name="Daniel Weel" userId="5dc5ac0d-4a89-4f0c-8322-d300c610c9c3" providerId="ADAL" clId="{739EF33C-07CC-9149-B07C-828213BA548F}" dt="2019-12-23T19:20:21.387" v="973" actId="20577"/>
        <pc:sldMkLst>
          <pc:docMk/>
          <pc:sldMk cId="2049692877" sldId="283"/>
        </pc:sldMkLst>
        <pc:spChg chg="mod">
          <ac:chgData name="Daniel Weel" userId="5dc5ac0d-4a89-4f0c-8322-d300c610c9c3" providerId="ADAL" clId="{739EF33C-07CC-9149-B07C-828213BA548F}" dt="2019-12-23T19:20:21.387" v="973" actId="20577"/>
          <ac:spMkLst>
            <pc:docMk/>
            <pc:sldMk cId="2049692877" sldId="283"/>
            <ac:spMk id="2" creationId="{83E6A9A6-A1E5-BD49-AB9B-3EBEA069BDF9}"/>
          </ac:spMkLst>
        </pc:spChg>
      </pc:sldChg>
      <pc:sldChg chg="delSp modSp add">
        <pc:chgData name="Daniel Weel" userId="5dc5ac0d-4a89-4f0c-8322-d300c610c9c3" providerId="ADAL" clId="{739EF33C-07CC-9149-B07C-828213BA548F}" dt="2019-12-23T19:22:18.499" v="987" actId="14100"/>
        <pc:sldMkLst>
          <pc:docMk/>
          <pc:sldMk cId="1122064279" sldId="284"/>
        </pc:sldMkLst>
        <pc:spChg chg="mod">
          <ac:chgData name="Daniel Weel" userId="5dc5ac0d-4a89-4f0c-8322-d300c610c9c3" providerId="ADAL" clId="{739EF33C-07CC-9149-B07C-828213BA548F}" dt="2019-12-23T19:22:06.941" v="985" actId="20577"/>
          <ac:spMkLst>
            <pc:docMk/>
            <pc:sldMk cId="1122064279" sldId="284"/>
            <ac:spMk id="2" creationId="{40566F97-88C0-B047-A9F9-FC346A12968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7" creationId="{F7832D1D-DA9F-FE44-9310-9EE4492BCBCB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8" creationId="{AA3F3F0C-7E16-5A49-95EE-C63AF5B31772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9" creationId="{C4DFAF3E-76E7-714E-811A-9BF6B4BAAC1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0" creationId="{43E9FB42-4558-BA43-9466-6DEB12A90F56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1" creationId="{93A7FCE0-D9C1-7949-B559-27EC304F0443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2" creationId="{194DB18F-D43B-5646-B6D3-806E8D8615CA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3" creationId="{3EBA5C24-337E-2947-9A30-20486FE2F320}"/>
          </ac:spMkLst>
        </pc:spChg>
        <pc:spChg chg="del">
          <ac:chgData name="Daniel Weel" userId="5dc5ac0d-4a89-4f0c-8322-d300c610c9c3" providerId="ADAL" clId="{739EF33C-07CC-9149-B07C-828213BA548F}" dt="2019-12-23T19:22:14.366" v="986" actId="478"/>
          <ac:spMkLst>
            <pc:docMk/>
            <pc:sldMk cId="1122064279" sldId="284"/>
            <ac:spMk id="14" creationId="{E1AFCFE9-D879-6B4E-BBAA-8C7874C72CED}"/>
          </ac:spMkLst>
        </pc:spChg>
        <pc:graphicFrameChg chg="mod">
          <ac:chgData name="Daniel Weel" userId="5dc5ac0d-4a89-4f0c-8322-d300c610c9c3" providerId="ADAL" clId="{739EF33C-07CC-9149-B07C-828213BA548F}" dt="2019-12-23T19:22:18.499" v="987" actId="14100"/>
          <ac:graphicFrameMkLst>
            <pc:docMk/>
            <pc:sldMk cId="1122064279" sldId="284"/>
            <ac:graphicFrameMk id="4" creationId="{B099B7A5-6F9D-AD44-A079-AC0E86DEC567}"/>
          </ac:graphicFrameMkLst>
        </pc:graphicFrameChg>
      </pc:sldChg>
      <pc:sldChg chg="addSp delSp modSp add mod">
        <pc:chgData name="Daniel Weel" userId="5dc5ac0d-4a89-4f0c-8322-d300c610c9c3" providerId="ADAL" clId="{739EF33C-07CC-9149-B07C-828213BA548F}" dt="2019-12-23T19:35:27.270" v="1142" actId="12"/>
        <pc:sldMkLst>
          <pc:docMk/>
          <pc:sldMk cId="1694791011" sldId="285"/>
        </pc:sldMkLst>
        <pc:spChg chg="mod">
          <ac:chgData name="Daniel Weel" userId="5dc5ac0d-4a89-4f0c-8322-d300c610c9c3" providerId="ADAL" clId="{739EF33C-07CC-9149-B07C-828213BA548F}" dt="2019-12-23T19:30:07.540" v="1015" actId="20577"/>
          <ac:spMkLst>
            <pc:docMk/>
            <pc:sldMk cId="1694791011" sldId="285"/>
            <ac:spMk id="2" creationId="{86D4CC19-FCD8-BB46-B02E-61E0C86810DE}"/>
          </ac:spMkLst>
        </pc:spChg>
        <pc:spChg chg="add del">
          <ac:chgData name="Daniel Weel" userId="5dc5ac0d-4a89-4f0c-8322-d300c610c9c3" providerId="ADAL" clId="{739EF33C-07CC-9149-B07C-828213BA548F}" dt="2019-12-23T19:32:05.144" v="1022" actId="1957"/>
          <ac:spMkLst>
            <pc:docMk/>
            <pc:sldMk cId="1694791011" sldId="285"/>
            <ac:spMk id="3" creationId="{DC035C0C-5B59-324C-B8F3-DC20C6A1386F}"/>
          </ac:spMkLst>
        </pc:spChg>
        <pc:spChg chg="add del mod">
          <ac:chgData name="Daniel Weel" userId="5dc5ac0d-4a89-4f0c-8322-d300c610c9c3" providerId="ADAL" clId="{739EF33C-07CC-9149-B07C-828213BA548F}" dt="2019-12-23T19:33:26.896" v="1032" actId="478"/>
          <ac:spMkLst>
            <pc:docMk/>
            <pc:sldMk cId="1694791011" sldId="285"/>
            <ac:spMk id="9" creationId="{9254CC83-E251-B149-97EC-D7B5BA3716B2}"/>
          </ac:spMkLst>
        </pc:spChg>
        <pc:spChg chg="add mod">
          <ac:chgData name="Daniel Weel" userId="5dc5ac0d-4a89-4f0c-8322-d300c610c9c3" providerId="ADAL" clId="{739EF33C-07CC-9149-B07C-828213BA548F}" dt="2019-12-23T19:35:27.270" v="1142" actId="12"/>
          <ac:spMkLst>
            <pc:docMk/>
            <pc:sldMk cId="1694791011" sldId="285"/>
            <ac:spMk id="10" creationId="{3A25FC38-8918-034D-8C38-66DFEDA59F91}"/>
          </ac:spMkLst>
        </pc:spChg>
        <pc:grpChg chg="add del mod">
          <ac:chgData name="Daniel Weel" userId="5dc5ac0d-4a89-4f0c-8322-d300c610c9c3" providerId="ADAL" clId="{739EF33C-07CC-9149-B07C-828213BA548F}" dt="2019-12-23T19:33:26.896" v="1032" actId="478"/>
          <ac:grpSpMkLst>
            <pc:docMk/>
            <pc:sldMk cId="1694791011" sldId="285"/>
            <ac:grpSpMk id="6" creationId="{68DB8C5F-82A8-704F-AD60-5C9BDAB2E80A}"/>
          </ac:grpSpMkLst>
        </pc:grpChg>
        <pc:graphicFrameChg chg="add del mod">
          <ac:chgData name="Daniel Weel" userId="5dc5ac0d-4a89-4f0c-8322-d300c610c9c3" providerId="ADAL" clId="{739EF33C-07CC-9149-B07C-828213BA548F}" dt="2019-12-23T19:31:37.767" v="1019" actId="1957"/>
          <ac:graphicFrameMkLst>
            <pc:docMk/>
            <pc:sldMk cId="1694791011" sldId="285"/>
            <ac:graphicFrameMk id="4" creationId="{7D570AC4-4B64-194B-B64F-55EF54159A4D}"/>
          </ac:graphicFrameMkLst>
        </pc:graphicFrameChg>
        <pc:graphicFrameChg chg="add mod">
          <ac:chgData name="Daniel Weel" userId="5dc5ac0d-4a89-4f0c-8322-d300c610c9c3" providerId="ADAL" clId="{739EF33C-07CC-9149-B07C-828213BA548F}" dt="2019-12-23T19:32:32.390" v="1029" actId="14100"/>
          <ac:graphicFrameMkLst>
            <pc:docMk/>
            <pc:sldMk cId="1694791011" sldId="285"/>
            <ac:graphicFrameMk id="5" creationId="{5A55F41C-D12F-464D-948B-7D5A0935A1A7}"/>
          </ac:graphicFrameMkLst>
        </pc:graphicFrameChg>
      </pc:sldChg>
      <pc:sldChg chg="addSp delSp modSp add">
        <pc:chgData name="Daniel Weel" userId="5dc5ac0d-4a89-4f0c-8322-d300c610c9c3" providerId="ADAL" clId="{739EF33C-07CC-9149-B07C-828213BA548F}" dt="2019-12-23T19:38:08.607" v="1184" actId="478"/>
        <pc:sldMkLst>
          <pc:docMk/>
          <pc:sldMk cId="257006387" sldId="286"/>
        </pc:sldMkLst>
        <pc:spChg chg="mod">
          <ac:chgData name="Daniel Weel" userId="5dc5ac0d-4a89-4f0c-8322-d300c610c9c3" providerId="ADAL" clId="{739EF33C-07CC-9149-B07C-828213BA548F}" dt="2019-12-23T19:35:38.123" v="1162" actId="20577"/>
          <ac:spMkLst>
            <pc:docMk/>
            <pc:sldMk cId="257006387" sldId="286"/>
            <ac:spMk id="2" creationId="{86D4CC19-FCD8-BB46-B02E-61E0C86810DE}"/>
          </ac:spMkLst>
        </pc:spChg>
        <pc:spChg chg="add del mod">
          <ac:chgData name="Daniel Weel" userId="5dc5ac0d-4a89-4f0c-8322-d300c610c9c3" providerId="ADAL" clId="{739EF33C-07CC-9149-B07C-828213BA548F}" dt="2019-12-23T19:35:47.118" v="1164" actId="478"/>
          <ac:spMkLst>
            <pc:docMk/>
            <pc:sldMk cId="257006387" sldId="286"/>
            <ac:spMk id="3" creationId="{F4401D3B-8ABE-EC4F-AA76-AB8A2FDD9123}"/>
          </ac:spMkLst>
        </pc:spChg>
        <pc:spChg chg="del mod">
          <ac:chgData name="Daniel Weel" userId="5dc5ac0d-4a89-4f0c-8322-d300c610c9c3" providerId="ADAL" clId="{739EF33C-07CC-9149-B07C-828213BA548F}" dt="2019-12-23T19:38:08.607" v="1184" actId="478"/>
          <ac:spMkLst>
            <pc:docMk/>
            <pc:sldMk cId="257006387" sldId="286"/>
            <ac:spMk id="10" creationId="{3A25FC38-8918-034D-8C38-66DFEDA59F91}"/>
          </ac:spMkLst>
        </pc:spChg>
        <pc:graphicFrameChg chg="del">
          <ac:chgData name="Daniel Weel" userId="5dc5ac0d-4a89-4f0c-8322-d300c610c9c3" providerId="ADAL" clId="{739EF33C-07CC-9149-B07C-828213BA548F}" dt="2019-12-23T19:35:44.532" v="1163" actId="478"/>
          <ac:graphicFrameMkLst>
            <pc:docMk/>
            <pc:sldMk cId="257006387" sldId="286"/>
            <ac:graphicFrameMk id="5" creationId="{5A55F41C-D12F-464D-948B-7D5A0935A1A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1F49-557A-1942-AEF6-76D278A80AE6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B6F53-5B2B-BE4D-BF01-F0BF5C966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Month at a glance</a:t>
            </a:r>
          </a:p>
          <a:p>
            <a:r>
              <a:rPr lang="en-US" dirty="0"/>
              <a:t>Web Stats – convert to 1 page</a:t>
            </a:r>
          </a:p>
          <a:p>
            <a:r>
              <a:rPr lang="en-US" dirty="0"/>
              <a:t>Social Results – convert to 1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</a:t>
            </a:r>
            <a:r>
              <a:rPr lang="en-US" dirty="0" err="1"/>
              <a:t>TashRizzo</a:t>
            </a:r>
            <a:r>
              <a:rPr lang="en-US" dirty="0"/>
              <a:t>: Omnichannel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Page for SUAS </a:t>
            </a:r>
            <a:r>
              <a:rPr lang="en-US" dirty="0" err="1"/>
              <a:t>Linkedin</a:t>
            </a:r>
            <a:r>
              <a:rPr lang="en-US"/>
              <a:t>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B6F53-5B2B-BE4D-BF01-F0BF5C96622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Top Quality Recruitment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AA4E3-E726-8347-B43A-DF0758E37287}"/>
              </a:ext>
            </a:extLst>
          </p:cNvPr>
          <p:cNvSpPr/>
          <p:nvPr userDrawn="1"/>
        </p:nvSpPr>
        <p:spPr>
          <a:xfrm>
            <a:off x="0" y="636105"/>
            <a:ext cx="838200" cy="5107952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83C5C-895F-6F43-B660-FC34EE01855A}"/>
              </a:ext>
            </a:extLst>
          </p:cNvPr>
          <p:cNvSpPr/>
          <p:nvPr userDrawn="1"/>
        </p:nvSpPr>
        <p:spPr>
          <a:xfrm>
            <a:off x="62865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F5028-F096-B943-AD7E-262FB924B732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1CCDD-630A-E549-A63E-0D1EEF7D812C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167E0-7538-E34D-B4FC-62467FAC1634}"/>
              </a:ext>
            </a:extLst>
          </p:cNvPr>
          <p:cNvSpPr/>
          <p:nvPr userDrawn="1"/>
        </p:nvSpPr>
        <p:spPr>
          <a:xfrm>
            <a:off x="619540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A1125-AD9C-444B-9142-657CFB95B457}"/>
              </a:ext>
            </a:extLst>
          </p:cNvPr>
          <p:cNvSpPr/>
          <p:nvPr userDrawn="1"/>
        </p:nvSpPr>
        <p:spPr>
          <a:xfrm>
            <a:off x="619540" y="1825625"/>
            <a:ext cx="208800" cy="4351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B6A-0DDA-224D-B984-722CA4B1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D76BB-8CE0-FD46-93FD-D5799E39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CC0D-0058-5C41-B1AA-60E65957A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0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EBFDF-A0D6-8544-BB93-0F8E03350D0E}"/>
              </a:ext>
            </a:extLst>
          </p:cNvPr>
          <p:cNvSpPr/>
          <p:nvPr userDrawn="1"/>
        </p:nvSpPr>
        <p:spPr>
          <a:xfrm>
            <a:off x="631528" y="365125"/>
            <a:ext cx="206672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29E14-EF60-D94D-A291-2B7D1F53C7B9}"/>
              </a:ext>
            </a:extLst>
          </p:cNvPr>
          <p:cNvSpPr/>
          <p:nvPr userDrawn="1"/>
        </p:nvSpPr>
        <p:spPr>
          <a:xfrm>
            <a:off x="621589" y="1816238"/>
            <a:ext cx="208800" cy="4360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6B213-EAC8-7147-93B3-9EC470BAE8BE}"/>
              </a:ext>
            </a:extLst>
          </p:cNvPr>
          <p:cNvSpPr/>
          <p:nvPr userDrawn="1"/>
        </p:nvSpPr>
        <p:spPr>
          <a:xfrm>
            <a:off x="616455" y="1709738"/>
            <a:ext cx="208800" cy="2879725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2BBA4-1F8A-5142-8654-E64362C70AB8}"/>
              </a:ext>
            </a:extLst>
          </p:cNvPr>
          <p:cNvSpPr/>
          <p:nvPr userDrawn="1"/>
        </p:nvSpPr>
        <p:spPr>
          <a:xfrm>
            <a:off x="603755" y="4589463"/>
            <a:ext cx="208800" cy="1527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8C5D0-C905-E34F-95A8-BE6B1AFA15A7}"/>
              </a:ext>
            </a:extLst>
          </p:cNvPr>
          <p:cNvSpPr/>
          <p:nvPr userDrawn="1"/>
        </p:nvSpPr>
        <p:spPr>
          <a:xfrm>
            <a:off x="622171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CB70A-1D7B-2D47-AC87-AF9BF68356A9}"/>
              </a:ext>
            </a:extLst>
          </p:cNvPr>
          <p:cNvSpPr/>
          <p:nvPr userDrawn="1"/>
        </p:nvSpPr>
        <p:spPr>
          <a:xfrm>
            <a:off x="622172" y="1816238"/>
            <a:ext cx="208800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D8D55-A3A0-034E-BA1A-8D556A7264B3}"/>
              </a:ext>
            </a:extLst>
          </p:cNvPr>
          <p:cNvSpPr/>
          <p:nvPr userDrawn="1"/>
        </p:nvSpPr>
        <p:spPr>
          <a:xfrm>
            <a:off x="6021592" y="1805480"/>
            <a:ext cx="142461" cy="43714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4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5E26E-AA68-FD4A-B90B-9466E102B9A5}"/>
              </a:ext>
            </a:extLst>
          </p:cNvPr>
          <p:cNvSpPr/>
          <p:nvPr userDrawn="1"/>
        </p:nvSpPr>
        <p:spPr>
          <a:xfrm>
            <a:off x="625636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5CA6D-BEC0-5C47-A0C4-C23FB0C24074}"/>
              </a:ext>
            </a:extLst>
          </p:cNvPr>
          <p:cNvSpPr/>
          <p:nvPr userDrawn="1"/>
        </p:nvSpPr>
        <p:spPr>
          <a:xfrm>
            <a:off x="625637" y="1690688"/>
            <a:ext cx="208800" cy="44970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27C27-7182-274B-B0AE-424EC079A085}"/>
              </a:ext>
            </a:extLst>
          </p:cNvPr>
          <p:cNvSpPr/>
          <p:nvPr userDrawn="1"/>
        </p:nvSpPr>
        <p:spPr>
          <a:xfrm>
            <a:off x="6021592" y="1681164"/>
            <a:ext cx="142461" cy="449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79C06-52C8-ED46-B3F9-0865CA8BF5F5}"/>
              </a:ext>
            </a:extLst>
          </p:cNvPr>
          <p:cNvSpPr/>
          <p:nvPr userDrawn="1"/>
        </p:nvSpPr>
        <p:spPr>
          <a:xfrm>
            <a:off x="622574" y="365125"/>
            <a:ext cx="208800" cy="1325563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33239-538D-B041-A282-03A14FF890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8F8CA-4962-2049-8F45-42411432DF65}"/>
              </a:ext>
            </a:extLst>
          </p:cNvPr>
          <p:cNvSpPr/>
          <p:nvPr userDrawn="1"/>
        </p:nvSpPr>
        <p:spPr>
          <a:xfrm>
            <a:off x="618711" y="457200"/>
            <a:ext cx="208800" cy="1600200"/>
          </a:xfrm>
          <a:prstGeom prst="rect">
            <a:avLst/>
          </a:prstGeom>
          <a:solidFill>
            <a:srgbClr val="1157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CBA53-CA0D-1B4B-A865-B816ED189A58}"/>
              </a:ext>
            </a:extLst>
          </p:cNvPr>
          <p:cNvSpPr/>
          <p:nvPr userDrawn="1"/>
        </p:nvSpPr>
        <p:spPr>
          <a:xfrm>
            <a:off x="628651" y="2057399"/>
            <a:ext cx="208800" cy="3811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11F97-B3B3-E843-B4EB-E7810F3B50E3}"/>
              </a:ext>
            </a:extLst>
          </p:cNvPr>
          <p:cNvSpPr/>
          <p:nvPr userDrawn="1"/>
        </p:nvSpPr>
        <p:spPr>
          <a:xfrm>
            <a:off x="5040727" y="987425"/>
            <a:ext cx="142461" cy="4881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3239-538D-B041-A282-03A14FF890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lower, plant, drawing&#10;&#10;Description automatically generated">
            <a:extLst>
              <a:ext uri="{FF2B5EF4-FFF2-40B4-BE49-F238E27FC236}">
                <a16:creationId xmlns:a16="http://schemas.microsoft.com/office/drawing/2014/main" id="{BB8B7330-5B85-6648-882C-5E377912155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58063" y="5917371"/>
            <a:ext cx="877957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2EB-9FD1-8943-BA43-C8EECDB50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Social Media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3103-14A1-8647-AE14-A4D63B06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March 2021</a:t>
            </a:r>
            <a:br>
              <a:rPr lang="en-US" dirty="0"/>
            </a:br>
            <a:r>
              <a:rPr lang="en-US" sz="2800" dirty="0"/>
              <a:t>LinkedIn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7058" y="5273540"/>
            <a:ext cx="3298304" cy="2031325"/>
            <a:chOff x="617637" y="3782316"/>
            <a:chExt cx="3298304" cy="20313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1,238</a:t>
              </a:r>
              <a:endPara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2036210" y="3782316"/>
              <a:ext cx="18797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3.8%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2608" y="5247110"/>
            <a:ext cx="3298304" cy="2031325"/>
            <a:chOff x="4394648" y="3758739"/>
            <a:chExt cx="3298304" cy="20313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3145E3-64A3-8141-B623-E6E5EE6A8BFB}"/>
                </a:ext>
              </a:extLst>
            </p:cNvPr>
            <p:cNvSpPr txBox="1"/>
            <p:nvPr/>
          </p:nvSpPr>
          <p:spPr>
            <a:xfrm>
              <a:off x="4394648" y="3781461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1,194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FA856-DB44-1B4B-97D9-8062BD2F283D}"/>
                </a:ext>
              </a:extLst>
            </p:cNvPr>
            <p:cNvSpPr txBox="1"/>
            <p:nvPr/>
          </p:nvSpPr>
          <p:spPr>
            <a:xfrm>
              <a:off x="5813221" y="3758739"/>
              <a:ext cx="187973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4.19%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EAA1B1-6ACD-4349-B2DB-916FFA2B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56133"/>
            <a:ext cx="1130300" cy="11303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295233" y="5354832"/>
            <a:ext cx="3465287" cy="1815882"/>
            <a:chOff x="8645768" y="3651016"/>
            <a:chExt cx="3465287" cy="18158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8645768" y="36510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609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Impressions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0231324" y="36510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5.09%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7" y="2109077"/>
            <a:ext cx="3964164" cy="1899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14123"/>
          <a:stretch/>
        </p:blipFill>
        <p:spPr>
          <a:xfrm>
            <a:off x="4077412" y="2288059"/>
            <a:ext cx="4084288" cy="17200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233" y="1673117"/>
            <a:ext cx="2930909" cy="34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5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March 2021</a:t>
            </a:r>
            <a:br>
              <a:rPr lang="en-US" dirty="0"/>
            </a:br>
            <a:r>
              <a:rPr lang="en-US" sz="2800" dirty="0"/>
              <a:t>Facebook</a:t>
            </a:r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6EE882-CE0B-334F-A1C0-329349A6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736" y="302282"/>
            <a:ext cx="1130300" cy="11303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897115" y="5336796"/>
            <a:ext cx="3148044" cy="1815882"/>
            <a:chOff x="617637" y="3782316"/>
            <a:chExt cx="3148044" cy="18158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1.3K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62068" y="5290157"/>
            <a:ext cx="3148044" cy="1815882"/>
            <a:chOff x="617637" y="3782316"/>
            <a:chExt cx="3148044" cy="18158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1.5K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8558" y="5336796"/>
            <a:ext cx="3148044" cy="1815882"/>
            <a:chOff x="617637" y="3782316"/>
            <a:chExt cx="3148044" cy="18158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576EBC-BE69-FF41-8B04-BCD7D69D805D}"/>
                </a:ext>
              </a:extLst>
            </p:cNvPr>
            <p:cNvSpPr txBox="1"/>
            <p:nvPr/>
          </p:nvSpPr>
          <p:spPr>
            <a:xfrm>
              <a:off x="617637" y="3782316"/>
              <a:ext cx="18797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1.9K</a:t>
              </a:r>
            </a:p>
            <a:p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 Reached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Clicks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8FF968-1808-C448-ABD0-9C2AF54D68A7}"/>
                </a:ext>
              </a:extLst>
            </p:cNvPr>
            <p:cNvSpPr txBox="1"/>
            <p:nvPr/>
          </p:nvSpPr>
          <p:spPr>
            <a:xfrm>
              <a:off x="1885950" y="3782316"/>
              <a:ext cx="18797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Reaction</a:t>
              </a: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99" y="1690688"/>
            <a:ext cx="2746943" cy="35832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549" y="1690688"/>
            <a:ext cx="2866630" cy="3520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242" y="1586847"/>
            <a:ext cx="2775587" cy="3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5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D0C-B03B-0747-9888-0108471A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Posts for March 2021</a:t>
            </a:r>
            <a:br>
              <a:rPr lang="en-US" dirty="0"/>
            </a:br>
            <a:r>
              <a:rPr lang="en-US" sz="2800" dirty="0"/>
              <a:t>Twitter</a:t>
            </a:r>
            <a:endParaRPr lang="en-US" dirty="0"/>
          </a:p>
        </p:txBody>
      </p:sp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0E792CE5-7EF2-6249-88A3-9236207A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220" y="269980"/>
            <a:ext cx="1130300" cy="113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146" y="2242660"/>
            <a:ext cx="3755708" cy="3104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80" y="2046922"/>
            <a:ext cx="3491417" cy="3377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3243" y="2349340"/>
            <a:ext cx="3564437" cy="29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49" y="1752600"/>
            <a:ext cx="11001732" cy="39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E14657-2CB3-E54D-AA4C-0C58F3953949}" vid="{94EBF0EF-B320-2D49-B208-4D2DBCA2AD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fc0271-2471-4cc9-add9-2c67deeb092b">
      <UserInfo>
        <DisplayName>Steve Brennan</DisplayName>
        <AccountId>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E75E13F7D2B42AD2F064D7891305C" ma:contentTypeVersion="9" ma:contentTypeDescription="Create a new document." ma:contentTypeScope="" ma:versionID="55dbae96efbece3573a8bc2a13b9a3e3">
  <xsd:schema xmlns:xsd="http://www.w3.org/2001/XMLSchema" xmlns:xs="http://www.w3.org/2001/XMLSchema" xmlns:p="http://schemas.microsoft.com/office/2006/metadata/properties" xmlns:ns2="58fc0271-2471-4cc9-add9-2c67deeb092b" xmlns:ns3="cb755571-0b4b-4291-816c-c8547955e176" targetNamespace="http://schemas.microsoft.com/office/2006/metadata/properties" ma:root="true" ma:fieldsID="9d10868ebfee2f81b80b49c2d82693b7" ns2:_="" ns3:_="">
    <xsd:import namespace="58fc0271-2471-4cc9-add9-2c67deeb092b"/>
    <xsd:import namespace="cb755571-0b4b-4291-816c-c8547955e1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c0271-2471-4cc9-add9-2c67deeb09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5571-0b4b-4291-816c-c8547955e1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C64D25-BB83-4DBF-9AC0-EB6C6C37D946}">
  <ds:schemaRefs>
    <ds:schemaRef ds:uri="http://purl.org/dc/terms/"/>
    <ds:schemaRef ds:uri="http://www.w3.org/XML/1998/namespace"/>
    <ds:schemaRef ds:uri="58fc0271-2471-4cc9-add9-2c67deeb092b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b755571-0b4b-4291-816c-c8547955e176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AF5018-D183-4947-BF56-0EACB7732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c0271-2471-4cc9-add9-2c67deeb092b"/>
    <ds:schemaRef ds:uri="cb755571-0b4b-4291-816c-c8547955e1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BAFE3B-31E8-4065-BE37-98425055C1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4783</TotalTime>
  <Words>100</Words>
  <Application>Microsoft Office PowerPoint</Application>
  <PresentationFormat>Widescreen</PresentationFormat>
  <Paragraphs>81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Social Media Report</vt:lpstr>
      <vt:lpstr>Top Posts for March 2021 LinkedIn</vt:lpstr>
      <vt:lpstr>Top Posts for March 2021 Facebook</vt:lpstr>
      <vt:lpstr>Top Posts for March 2021 Twitter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Report</dc:title>
  <dc:creator>Daniel Weel</dc:creator>
  <cp:lastModifiedBy>Shruti Shah</cp:lastModifiedBy>
  <cp:revision>318</cp:revision>
  <dcterms:created xsi:type="dcterms:W3CDTF">2019-12-10T19:17:14Z</dcterms:created>
  <dcterms:modified xsi:type="dcterms:W3CDTF">2021-06-07T15:18:56Z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0x010100921E75E13F7D2B42AD2F064D7891305C</vt:lpwstr>
  </property>
</Properties>
</file>