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42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15925"/>
            <a:ext cx="7772400" cy="4699026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3600" dirty="0" err="1" smtClean="0"/>
              <a:t>베이즈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이론에 기반한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err="1" smtClean="0"/>
              <a:t>Kinect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센서를 통한 관심 사용자 인식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Interested player recognition through </a:t>
            </a:r>
            <a:r>
              <a:rPr lang="en-US" altLang="ko-KR" sz="3600" dirty="0" err="1" smtClean="0"/>
              <a:t>Kinect</a:t>
            </a:r>
            <a:r>
              <a:rPr lang="en-US" altLang="ko-KR" sz="3600" dirty="0" smtClean="0"/>
              <a:t> </a:t>
            </a:r>
            <a:r>
              <a:rPr lang="en-US" altLang="ko-KR" sz="3600" dirty="0" smtClean="0"/>
              <a:t>sensor</a:t>
            </a:r>
            <a:br>
              <a:rPr lang="en-US" altLang="ko-KR" sz="3600" dirty="0" smtClean="0"/>
            </a:br>
            <a:r>
              <a:rPr lang="en-US" altLang="ko-KR" sz="3600" dirty="0" smtClean="0"/>
              <a:t>based </a:t>
            </a:r>
            <a:r>
              <a:rPr lang="en-US" altLang="ko-KR" sz="3600" dirty="0" smtClean="0"/>
              <a:t>on </a:t>
            </a:r>
            <a:r>
              <a:rPr lang="en-US" altLang="ko-KR" sz="3600" dirty="0" err="1" smtClean="0"/>
              <a:t>Bayes</a:t>
            </a:r>
            <a:r>
              <a:rPr lang="en-US" altLang="ko-KR" sz="3600" dirty="0" smtClean="0"/>
              <a:t> Theorem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5429264"/>
            <a:ext cx="6400800" cy="85247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송 승 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2376264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When the evidence </a:t>
            </a:r>
            <a:r>
              <a:rPr lang="en-US" altLang="ko-KR" sz="3200" dirty="0" smtClean="0"/>
              <a:t>D is given,</a:t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Probability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P(A|D)</a:t>
            </a:r>
            <a:r>
              <a:rPr lang="en-US" altLang="ko-KR" sz="3200" dirty="0" smtClean="0"/>
              <a:t> that player </a:t>
            </a:r>
            <a:r>
              <a:rPr lang="en-US" altLang="ko-KR" sz="3200" dirty="0" smtClean="0"/>
              <a:t>A is the interested player</a:t>
            </a:r>
            <a:endParaRPr lang="ko-KR" altLang="en-US" sz="3200" dirty="0"/>
          </a:p>
        </p:txBody>
      </p:sp>
      <p:pic>
        <p:nvPicPr>
          <p:cNvPr id="22531" name="_x185501400" descr="DRW00000e247c2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300506"/>
            <a:ext cx="7363687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P(B|D), P(C|D)</a:t>
            </a:r>
            <a:endParaRPr lang="ko-KR" altLang="en-US" dirty="0"/>
          </a:p>
        </p:txBody>
      </p:sp>
      <p:pic>
        <p:nvPicPr>
          <p:cNvPr id="4" name="_x185501240" descr="DRW00000e247c2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86058"/>
            <a:ext cx="6798650" cy="881075"/>
          </a:xfrm>
          <a:prstGeom prst="rect">
            <a:avLst/>
          </a:prstGeom>
          <a:noFill/>
        </p:spPr>
      </p:pic>
      <p:pic>
        <p:nvPicPr>
          <p:cNvPr id="5" name="_x185501080" descr="DRW00000e247c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286256"/>
            <a:ext cx="6929874" cy="88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및 실험</a:t>
            </a:r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185500360" descr="EMB00000e247c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465132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및 실험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242512" descr="EMB000018f805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587094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및 실험</a:t>
            </a:r>
            <a:endParaRPr lang="ko-KR" altLang="en-US" dirty="0"/>
          </a:p>
        </p:txBody>
      </p:sp>
      <p:pic>
        <p:nvPicPr>
          <p:cNvPr id="26625" name="_x32242832" descr="EMB000018f8056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776864" cy="4889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500306"/>
            <a:ext cx="857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Kinect</a:t>
            </a:r>
            <a:r>
              <a:rPr lang="ko-KR" altLang="en-US" sz="3200" dirty="0" smtClean="0"/>
              <a:t> 센서가 감지한 플레이어 중에서</a:t>
            </a:r>
            <a:endParaRPr lang="en-US" altLang="ko-KR" sz="3200" dirty="0" smtClean="0"/>
          </a:p>
          <a:p>
            <a:r>
              <a:rPr lang="en-US" altLang="ko-KR" sz="3200" dirty="0" err="1" smtClean="0"/>
              <a:t>Kinect</a:t>
            </a:r>
            <a:r>
              <a:rPr lang="ko-KR" altLang="en-US" sz="3200" dirty="0" smtClean="0"/>
              <a:t>를 실제 이용하고 있을 확률이 높은 관심 플레이어를 인식 한다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Find interested player who is most likely playing a game.</a:t>
            </a:r>
            <a:endParaRPr lang="en-US" altLang="ko-KR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&amp; Evidence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Location of joints in 3 degree coordinates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User location, distance to sensor, pattern of joints etc.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365104"/>
            <a:ext cx="294256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Subjectivity for </a:t>
            </a:r>
            <a:r>
              <a:rPr lang="en-US" altLang="ko-KR" dirty="0" err="1" smtClean="0"/>
              <a:t>Bayes</a:t>
            </a:r>
            <a:r>
              <a:rPr lang="en-US" altLang="ko-KR" dirty="0" smtClean="0"/>
              <a:t> theorem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Basically, the interested player will be center of sensor range for </a:t>
            </a:r>
            <a:r>
              <a:rPr lang="en-US" altLang="ko-KR" dirty="0" smtClean="0"/>
              <a:t>natural game play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4509120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관심 사용자는 원활한 게임 플레이를 위해 보통 센서의 가운데에 위치할 것이다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en-US" altLang="ko-KR" dirty="0" smtClean="0"/>
              <a:t>rior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When the number of player is N, we are to find only one interested player.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Each player’s prior probability is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221088"/>
            <a:ext cx="2057412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Likelihood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2071678"/>
            <a:ext cx="7858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Likelihood </a:t>
            </a:r>
            <a:r>
              <a:rPr lang="en-US" altLang="ko-KR" sz="2400" dirty="0" smtClean="0"/>
              <a:t>is based on Gaussian distribution of location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Each likelihood </a:t>
            </a:r>
            <a:r>
              <a:rPr lang="en-US" altLang="ko-KR" sz="2400" dirty="0" smtClean="0"/>
              <a:t>P(D|A), P(D|B), P(D|C</a:t>
            </a:r>
            <a:r>
              <a:rPr lang="en-US" altLang="ko-KR" sz="2400" dirty="0" smtClean="0"/>
              <a:t>)…is defined by the Gaussian distribution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86137792" descr="EMB00000e247b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046290"/>
            <a:ext cx="4857784" cy="5263030"/>
          </a:xfrm>
          <a:prstGeom prst="rect">
            <a:avLst/>
          </a:prstGeom>
          <a:noFill/>
        </p:spPr>
      </p:pic>
      <p:pic>
        <p:nvPicPr>
          <p:cNvPr id="19459" name="_x184829608" descr="DRW00000e247bd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3" y="3098950"/>
            <a:ext cx="2786084" cy="428628"/>
          </a:xfrm>
          <a:prstGeom prst="rect">
            <a:avLst/>
          </a:prstGeom>
          <a:noFill/>
        </p:spPr>
      </p:pic>
      <p:pic>
        <p:nvPicPr>
          <p:cNvPr id="19458" name="_x186119736" descr="DRW00000e247bd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3679975"/>
            <a:ext cx="3346597" cy="428628"/>
          </a:xfrm>
          <a:prstGeom prst="rect">
            <a:avLst/>
          </a:prstGeom>
          <a:noFill/>
        </p:spPr>
      </p:pic>
      <p:pic>
        <p:nvPicPr>
          <p:cNvPr id="19457" name="_x186120216" descr="DRW00000e247bd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4261000"/>
            <a:ext cx="3346597" cy="42862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39552" y="332656"/>
            <a:ext cx="8028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Actually used lookup table of the Gaussian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Bayes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p:pic>
        <p:nvPicPr>
          <p:cNvPr id="20483" name="_x186120616" descr="DRW00000e247b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212976"/>
            <a:ext cx="1741898" cy="785818"/>
          </a:xfrm>
          <a:prstGeom prst="rect">
            <a:avLst/>
          </a:prstGeom>
          <a:noFill/>
        </p:spPr>
      </p:pic>
      <p:pic>
        <p:nvPicPr>
          <p:cNvPr id="20482" name="_x186121096" descr="DRW00000e247bf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855914"/>
            <a:ext cx="1715704" cy="785818"/>
          </a:xfrm>
          <a:prstGeom prst="rect">
            <a:avLst/>
          </a:prstGeom>
          <a:noFill/>
        </p:spPr>
      </p:pic>
      <p:pic>
        <p:nvPicPr>
          <p:cNvPr id="20481" name="_x186121576" descr="DRW00000e247bf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570294"/>
            <a:ext cx="1715704" cy="785818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90500" y="7429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131445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988840"/>
            <a:ext cx="7742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# of Detected</a:t>
            </a:r>
            <a:r>
              <a:rPr kumimoji="1" lang="ko-KR" altLang="en-US" sz="40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en-US" altLang="ko-KR" sz="40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player : 3</a:t>
            </a:r>
            <a:endParaRPr kumimoji="1" lang="en-US" altLang="ko-KR" sz="4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Evidence( P(D) )</a:t>
            </a:r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85498440" descr="DRW00000e247c0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786842" cy="363593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85499720" descr="DRW00000e247c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286124"/>
            <a:ext cx="5923159" cy="757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180</Words>
  <Application>Microsoft Office PowerPoint</Application>
  <PresentationFormat>화면 슬라이드 쇼(4:3)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베이즈 이론에 기반한 Kinect 센서를 통한 관심 사용자 인식  Interested player recognition through Kinect sensor based on Bayes Theorem</vt:lpstr>
      <vt:lpstr>Goal</vt:lpstr>
      <vt:lpstr>Data &amp; Evidence</vt:lpstr>
      <vt:lpstr>슬라이드 4</vt:lpstr>
      <vt:lpstr>Prior probability</vt:lpstr>
      <vt:lpstr>Likelihood</vt:lpstr>
      <vt:lpstr>슬라이드 7</vt:lpstr>
      <vt:lpstr>Applying Bayes Theorem</vt:lpstr>
      <vt:lpstr>Evidence( P(D) )</vt:lpstr>
      <vt:lpstr>When the evidence D is given,  Probability P(A|D) that player A is the interested player</vt:lpstr>
      <vt:lpstr>P(B|D), P(C|D)</vt:lpstr>
      <vt:lpstr>소프트웨어 구현 및 실험</vt:lpstr>
      <vt:lpstr>소프트웨어 구현 및 실험</vt:lpstr>
      <vt:lpstr>소프트웨어 구현 및 실험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베이즈 추론을 적용한 Kinect 기반 사용자 결정 알고리즘</dc:title>
  <dc:creator>Microsoft Corporation</dc:creator>
  <cp:lastModifiedBy>sshtel</cp:lastModifiedBy>
  <cp:revision>97</cp:revision>
  <dcterms:created xsi:type="dcterms:W3CDTF">2006-10-05T04:04:58Z</dcterms:created>
  <dcterms:modified xsi:type="dcterms:W3CDTF">2012-06-26T01:03:44Z</dcterms:modified>
</cp:coreProperties>
</file>