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96525" cx="18288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3">
          <p15:clr>
            <a:srgbClr val="A4A3A4"/>
          </p15:clr>
        </p15:guide>
        <p15:guide id="2" pos="5760">
          <p15:clr>
            <a:srgbClr val="A4A3A4"/>
          </p15:clr>
        </p15:guide>
        <p15:guide id="3" pos="1152">
          <p15:clr>
            <a:srgbClr val="A4A3A4"/>
          </p15:clr>
        </p15:guide>
        <p15:guide id="4" orient="horz" pos="1731">
          <p15:clr>
            <a:srgbClr val="A4A3A4"/>
          </p15:clr>
        </p15:guide>
        <p15:guide id="5" pos="7797">
          <p15:clr>
            <a:srgbClr val="A4A3A4"/>
          </p15:clr>
        </p15:guide>
        <p15:guide id="6" pos="459">
          <p15:clr>
            <a:srgbClr val="A4A3A4"/>
          </p15:clr>
        </p15:guide>
      </p15:sldGuideLst>
    </p:ext>
    <p:ext uri="http://customooxmlschemas.google.com/">
      <go:slidesCustomData xmlns:go="http://customooxmlschemas.google.com/" r:id="rId34" roundtripDataSignature="AMtx7mjGY5341VggD4QYFT58Zvm0oCjN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43" orient="horz"/>
        <p:guide pos="5760"/>
        <p:guide pos="1152"/>
        <p:guide pos="1731" orient="horz"/>
        <p:guide pos="7797"/>
        <p:guide pos="4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801"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65b9300ed_0_5:notes"/>
          <p:cNvSpPr/>
          <p:nvPr>
            <p:ph idx="2" type="sldImg"/>
          </p:nvPr>
        </p:nvSpPr>
        <p:spPr>
          <a:xfrm>
            <a:off x="688975" y="1143000"/>
            <a:ext cx="5480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865b9300e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שאלה, דוגמת השעון:</a:t>
            </a:r>
            <a:endParaRPr/>
          </a:p>
          <a:p>
            <a:pPr indent="0" lvl="0" marL="0" marR="0" rtl="0" algn="l">
              <a:lnSpc>
                <a:spcPct val="100000"/>
              </a:lnSpc>
              <a:spcBef>
                <a:spcPts val="0"/>
              </a:spcBef>
              <a:spcAft>
                <a:spcPts val="0"/>
              </a:spcAft>
              <a:buClr>
                <a:schemeClr val="dk1"/>
              </a:buClr>
              <a:buSzPts val="1800"/>
              <a:buFont typeface="Calibri"/>
              <a:buNone/>
            </a:pPr>
            <a:r>
              <a:rPr lang="en-US"/>
              <a:t>Type: Multiple choice, 1 attempt</a:t>
            </a:r>
            <a:endParaRPr/>
          </a:p>
          <a:p>
            <a:pPr indent="0" lvl="0" marL="0" marR="0" rtl="0" algn="l">
              <a:lnSpc>
                <a:spcPct val="100000"/>
              </a:lnSpc>
              <a:spcBef>
                <a:spcPts val="0"/>
              </a:spcBef>
              <a:spcAft>
                <a:spcPts val="0"/>
              </a:spcAft>
              <a:buClr>
                <a:schemeClr val="dk1"/>
              </a:buClr>
              <a:buSzPts val="1800"/>
              <a:buFont typeface="Calibri"/>
              <a:buNone/>
            </a:pPr>
            <a:r>
              <a:rPr lang="en-US"/>
              <a:t>Q: </a:t>
            </a:r>
            <a:r>
              <a:rPr b="1" lang="en-US" sz="1800">
                <a:solidFill>
                  <a:srgbClr val="1B9BA9"/>
                </a:solidFill>
                <a:latin typeface="Century Gothic"/>
                <a:ea typeface="Century Gothic"/>
                <a:cs typeface="Century Gothic"/>
                <a:sym typeface="Century Gothic"/>
              </a:rPr>
              <a:t>When the screen is off and B is pressed, what state does the system transition into?</a:t>
            </a:r>
            <a:endParaRPr/>
          </a:p>
          <a:p>
            <a:pPr indent="0" lvl="0" marL="0" rtl="0" algn="l">
              <a:lnSpc>
                <a:spcPct val="100000"/>
              </a:lnSpc>
              <a:spcBef>
                <a:spcPts val="0"/>
              </a:spcBef>
              <a:spcAft>
                <a:spcPts val="0"/>
              </a:spcAft>
              <a:buSzPts val="1400"/>
              <a:buNone/>
            </a:pPr>
            <a:r>
              <a:rPr lang="en-US"/>
              <a:t>Possible Answers</a:t>
            </a:r>
            <a:endParaRPr/>
          </a:p>
          <a:p>
            <a:pPr indent="0" lvl="0" marL="0" rtl="0" algn="l">
              <a:lnSpc>
                <a:spcPct val="100000"/>
              </a:lnSpc>
              <a:spcBef>
                <a:spcPts val="0"/>
              </a:spcBef>
              <a:spcAft>
                <a:spcPts val="0"/>
              </a:spcAft>
              <a:buSzPts val="1400"/>
              <a:buNone/>
            </a:pPr>
            <a:r>
              <a:rPr lang="en-US"/>
              <a:t>Display Time</a:t>
            </a:r>
            <a:endParaRPr/>
          </a:p>
          <a:p>
            <a:pPr indent="0" lvl="0" marL="0" rtl="0" algn="l">
              <a:lnSpc>
                <a:spcPct val="100000"/>
              </a:lnSpc>
              <a:spcBef>
                <a:spcPts val="0"/>
              </a:spcBef>
              <a:spcAft>
                <a:spcPts val="0"/>
              </a:spcAft>
              <a:buSzPts val="1400"/>
              <a:buNone/>
            </a:pPr>
            <a:r>
              <a:rPr lang="en-US"/>
              <a:t>Display Date</a:t>
            </a:r>
            <a:endParaRPr/>
          </a:p>
          <a:p>
            <a:pPr indent="0" lvl="0" marL="0" rtl="0" algn="l">
              <a:lnSpc>
                <a:spcPct val="100000"/>
              </a:lnSpc>
              <a:spcBef>
                <a:spcPts val="0"/>
              </a:spcBef>
              <a:spcAft>
                <a:spcPts val="0"/>
              </a:spcAft>
              <a:buSzPts val="1400"/>
              <a:buNone/>
            </a:pPr>
            <a:r>
              <a:rPr lang="en-US"/>
              <a:t>Display Calendar</a:t>
            </a:r>
            <a:endParaRPr/>
          </a:p>
          <a:p>
            <a:pPr indent="0" lvl="0" marL="0" rtl="0" algn="l">
              <a:lnSpc>
                <a:spcPct val="100000"/>
              </a:lnSpc>
              <a:spcBef>
                <a:spcPts val="0"/>
              </a:spcBef>
              <a:spcAft>
                <a:spcPts val="0"/>
              </a:spcAft>
              <a:buSzPts val="1400"/>
              <a:buNone/>
            </a:pPr>
            <a:r>
              <a:rPr lang="en-US"/>
              <a:t>Screen 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Answer: Display Calendar, there is a transition directly from screen off to display calender with the event B pressed</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158" name="Google Shape;158;g865b9300ed_0_5: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שאלה, דוגמת השעון:</a:t>
            </a:r>
            <a:endParaRPr/>
          </a:p>
          <a:p>
            <a:pPr indent="0" lvl="0" marL="0" marR="0" rtl="0" algn="l">
              <a:lnSpc>
                <a:spcPct val="100000"/>
              </a:lnSpc>
              <a:spcBef>
                <a:spcPts val="0"/>
              </a:spcBef>
              <a:spcAft>
                <a:spcPts val="0"/>
              </a:spcAft>
              <a:buClr>
                <a:schemeClr val="dk1"/>
              </a:buClr>
              <a:buSzPts val="1800"/>
              <a:buFont typeface="Calibri"/>
              <a:buNone/>
            </a:pPr>
            <a:r>
              <a:rPr lang="en-US"/>
              <a:t>Type: Multiple choice, 1 attempt</a:t>
            </a:r>
            <a:endParaRPr/>
          </a:p>
          <a:p>
            <a:pPr indent="0" lvl="0" marL="0" marR="0" rtl="0" algn="l">
              <a:lnSpc>
                <a:spcPct val="100000"/>
              </a:lnSpc>
              <a:spcBef>
                <a:spcPts val="0"/>
              </a:spcBef>
              <a:spcAft>
                <a:spcPts val="0"/>
              </a:spcAft>
              <a:buClr>
                <a:schemeClr val="dk1"/>
              </a:buClr>
              <a:buSzPts val="1800"/>
              <a:buFont typeface="Calibri"/>
              <a:buNone/>
            </a:pPr>
            <a:r>
              <a:rPr lang="en-US"/>
              <a:t>Q: </a:t>
            </a:r>
            <a:r>
              <a:rPr b="1" lang="en-US" sz="1800">
                <a:solidFill>
                  <a:srgbClr val="1B9BA9"/>
                </a:solidFill>
                <a:latin typeface="Century Gothic"/>
                <a:ea typeface="Century Gothic"/>
                <a:cs typeface="Century Gothic"/>
                <a:sym typeface="Century Gothic"/>
              </a:rPr>
              <a:t>When the screen is off and B is pressed, what state does the system transition into?</a:t>
            </a:r>
            <a:endParaRPr/>
          </a:p>
          <a:p>
            <a:pPr indent="0" lvl="0" marL="0" rtl="0" algn="l">
              <a:lnSpc>
                <a:spcPct val="100000"/>
              </a:lnSpc>
              <a:spcBef>
                <a:spcPts val="0"/>
              </a:spcBef>
              <a:spcAft>
                <a:spcPts val="0"/>
              </a:spcAft>
              <a:buSzPts val="1400"/>
              <a:buNone/>
            </a:pPr>
            <a:r>
              <a:rPr lang="en-US"/>
              <a:t>Possible Answers</a:t>
            </a:r>
            <a:endParaRPr/>
          </a:p>
          <a:p>
            <a:pPr indent="0" lvl="0" marL="0" rtl="0" algn="l">
              <a:lnSpc>
                <a:spcPct val="100000"/>
              </a:lnSpc>
              <a:spcBef>
                <a:spcPts val="0"/>
              </a:spcBef>
              <a:spcAft>
                <a:spcPts val="0"/>
              </a:spcAft>
              <a:buSzPts val="1400"/>
              <a:buNone/>
            </a:pPr>
            <a:r>
              <a:rPr lang="en-US"/>
              <a:t>Display Time</a:t>
            </a:r>
            <a:endParaRPr/>
          </a:p>
          <a:p>
            <a:pPr indent="0" lvl="0" marL="0" rtl="0" algn="l">
              <a:lnSpc>
                <a:spcPct val="100000"/>
              </a:lnSpc>
              <a:spcBef>
                <a:spcPts val="0"/>
              </a:spcBef>
              <a:spcAft>
                <a:spcPts val="0"/>
              </a:spcAft>
              <a:buSzPts val="1400"/>
              <a:buNone/>
            </a:pPr>
            <a:r>
              <a:rPr lang="en-US"/>
              <a:t>Display Date</a:t>
            </a:r>
            <a:endParaRPr/>
          </a:p>
          <a:p>
            <a:pPr indent="0" lvl="0" marL="0" rtl="0" algn="l">
              <a:lnSpc>
                <a:spcPct val="100000"/>
              </a:lnSpc>
              <a:spcBef>
                <a:spcPts val="0"/>
              </a:spcBef>
              <a:spcAft>
                <a:spcPts val="0"/>
              </a:spcAft>
              <a:buSzPts val="1400"/>
              <a:buNone/>
            </a:pPr>
            <a:r>
              <a:rPr lang="en-US"/>
              <a:t>Display Calendar</a:t>
            </a:r>
            <a:endParaRPr/>
          </a:p>
          <a:p>
            <a:pPr indent="0" lvl="0" marL="0" rtl="0" algn="l">
              <a:lnSpc>
                <a:spcPct val="100000"/>
              </a:lnSpc>
              <a:spcBef>
                <a:spcPts val="0"/>
              </a:spcBef>
              <a:spcAft>
                <a:spcPts val="0"/>
              </a:spcAft>
              <a:buSzPts val="1400"/>
              <a:buNone/>
            </a:pPr>
            <a:r>
              <a:rPr lang="en-US"/>
              <a:t>Screen 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Answer: Display Calendar, there is a transition directly from screen off to display calender with the event B pressed</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166" name="Google Shape;166;p9: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שאלה, דוגמת השעון:</a:t>
            </a:r>
            <a:endParaRPr/>
          </a:p>
          <a:p>
            <a:pPr indent="0" lvl="0" marL="0" marR="0" rtl="0" algn="l">
              <a:lnSpc>
                <a:spcPct val="100000"/>
              </a:lnSpc>
              <a:spcBef>
                <a:spcPts val="0"/>
              </a:spcBef>
              <a:spcAft>
                <a:spcPts val="0"/>
              </a:spcAft>
              <a:buClr>
                <a:schemeClr val="dk1"/>
              </a:buClr>
              <a:buSzPts val="1800"/>
              <a:buFont typeface="Calibri"/>
              <a:buNone/>
            </a:pPr>
            <a:r>
              <a:rPr lang="en-US"/>
              <a:t>Type: Multiple choice, 1 attempt</a:t>
            </a:r>
            <a:endParaRPr/>
          </a:p>
          <a:p>
            <a:pPr indent="0" lvl="0" marL="0" marR="0" rtl="0" algn="l">
              <a:lnSpc>
                <a:spcPct val="100000"/>
              </a:lnSpc>
              <a:spcBef>
                <a:spcPts val="0"/>
              </a:spcBef>
              <a:spcAft>
                <a:spcPts val="0"/>
              </a:spcAft>
              <a:buClr>
                <a:schemeClr val="dk1"/>
              </a:buClr>
              <a:buSzPts val="1800"/>
              <a:buFont typeface="Calibri"/>
              <a:buNone/>
            </a:pPr>
            <a:r>
              <a:rPr lang="en-US"/>
              <a:t>Q: </a:t>
            </a:r>
            <a:r>
              <a:rPr b="1" lang="en-US" sz="1800">
                <a:solidFill>
                  <a:srgbClr val="1B9BA9"/>
                </a:solidFill>
                <a:latin typeface="Century Gothic"/>
                <a:ea typeface="Century Gothic"/>
                <a:cs typeface="Century Gothic"/>
                <a:sym typeface="Century Gothic"/>
              </a:rPr>
              <a:t>When the screen is off and F is pressed, what state does the system transition into?</a:t>
            </a:r>
            <a:endParaRPr/>
          </a:p>
          <a:p>
            <a:pPr indent="0" lvl="0" marL="0" rtl="0" algn="l">
              <a:lnSpc>
                <a:spcPct val="100000"/>
              </a:lnSpc>
              <a:spcBef>
                <a:spcPts val="0"/>
              </a:spcBef>
              <a:spcAft>
                <a:spcPts val="0"/>
              </a:spcAft>
              <a:buSzPts val="1400"/>
              <a:buNone/>
            </a:pPr>
            <a:r>
              <a:rPr lang="en-US"/>
              <a:t>Possible Answers</a:t>
            </a:r>
            <a:endParaRPr/>
          </a:p>
          <a:p>
            <a:pPr indent="0" lvl="0" marL="0" rtl="0" algn="l">
              <a:lnSpc>
                <a:spcPct val="100000"/>
              </a:lnSpc>
              <a:spcBef>
                <a:spcPts val="0"/>
              </a:spcBef>
              <a:spcAft>
                <a:spcPts val="0"/>
              </a:spcAft>
              <a:buSzPts val="1400"/>
              <a:buNone/>
            </a:pPr>
            <a:r>
              <a:rPr lang="en-US"/>
              <a:t>Display Time</a:t>
            </a:r>
            <a:endParaRPr/>
          </a:p>
          <a:p>
            <a:pPr indent="0" lvl="0" marL="0" rtl="0" algn="l">
              <a:lnSpc>
                <a:spcPct val="100000"/>
              </a:lnSpc>
              <a:spcBef>
                <a:spcPts val="0"/>
              </a:spcBef>
              <a:spcAft>
                <a:spcPts val="0"/>
              </a:spcAft>
              <a:buSzPts val="1400"/>
              <a:buNone/>
            </a:pPr>
            <a:r>
              <a:rPr lang="en-US"/>
              <a:t>Display Date</a:t>
            </a:r>
            <a:endParaRPr/>
          </a:p>
          <a:p>
            <a:pPr indent="0" lvl="0" marL="0" rtl="0" algn="l">
              <a:lnSpc>
                <a:spcPct val="100000"/>
              </a:lnSpc>
              <a:spcBef>
                <a:spcPts val="0"/>
              </a:spcBef>
              <a:spcAft>
                <a:spcPts val="0"/>
              </a:spcAft>
              <a:buSzPts val="1400"/>
              <a:buNone/>
            </a:pPr>
            <a:r>
              <a:rPr lang="en-US"/>
              <a:t>Display Calendar</a:t>
            </a:r>
            <a:endParaRPr/>
          </a:p>
          <a:p>
            <a:pPr indent="0" lvl="0" marL="0" rtl="0" algn="l">
              <a:lnSpc>
                <a:spcPct val="100000"/>
              </a:lnSpc>
              <a:spcBef>
                <a:spcPts val="0"/>
              </a:spcBef>
              <a:spcAft>
                <a:spcPts val="0"/>
              </a:spcAft>
              <a:buSzPts val="1400"/>
              <a:buNone/>
            </a:pPr>
            <a:r>
              <a:rPr lang="en-US"/>
              <a:t>Screen 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Answer: Display Time, there is a transition from screen off to screen on with the event “F pressed”. The start state inside screen on is display time</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173" name="Google Shape;173;p10: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Noa – let’s add in video question only on light. High 3 seconds no swipe weak signal, charging, 3 seconds, swipe left.</a:t>
            </a:r>
            <a:endParaRPr/>
          </a:p>
          <a:p>
            <a:pPr indent="0" lvl="0" marL="0" marR="0" rtl="0" algn="l">
              <a:lnSpc>
                <a:spcPct val="100000"/>
              </a:lnSpc>
              <a:spcBef>
                <a:spcPts val="0"/>
              </a:spcBef>
              <a:spcAft>
                <a:spcPts val="0"/>
              </a:spcAft>
              <a:buClr>
                <a:schemeClr val="dk1"/>
              </a:buClr>
              <a:buSzPts val="1800"/>
              <a:buFont typeface="Calibri"/>
              <a:buNone/>
            </a:pPr>
            <a:r>
              <a:rPr lang="en-US"/>
              <a:t>Gal- Needs animation </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Q: Let’s look only on light: Current state is high. If there were no swipes for three seconds- mark the next state</a:t>
            </a:r>
            <a:endParaRPr/>
          </a:p>
          <a:p>
            <a:pPr indent="0" lvl="0" marL="0" marR="0" rtl="0" algn="l">
              <a:lnSpc>
                <a:spcPct val="100000"/>
              </a:lnSpc>
              <a:spcBef>
                <a:spcPts val="0"/>
              </a:spcBef>
              <a:spcAft>
                <a:spcPts val="0"/>
              </a:spcAft>
              <a:buClr>
                <a:schemeClr val="dk1"/>
              </a:buClr>
              <a:buSzPts val="1800"/>
              <a:buFont typeface="Calibri"/>
              <a:buNone/>
            </a:pPr>
            <a:r>
              <a:rPr lang="en-US"/>
              <a:t>A: Medium</a:t>
            </a:r>
            <a:endParaRPr/>
          </a:p>
          <a:p>
            <a:pPr indent="0" lvl="0" marL="0" marR="0" rtl="0" algn="l">
              <a:lnSpc>
                <a:spcPct val="100000"/>
              </a:lnSpc>
              <a:spcBef>
                <a:spcPts val="0"/>
              </a:spcBef>
              <a:spcAft>
                <a:spcPts val="0"/>
              </a:spcAft>
              <a:buClr>
                <a:schemeClr val="dk1"/>
              </a:buClr>
              <a:buSzPts val="1800"/>
              <a:buFont typeface="Calibri"/>
              <a:buNone/>
            </a:pPr>
            <a:r>
              <a:rPr lang="en-US"/>
              <a:t>Q: What would be the next state, if there is a weak signal?</a:t>
            </a:r>
            <a:endParaRPr/>
          </a:p>
          <a:p>
            <a:pPr indent="0" lvl="0" marL="0" marR="0" rtl="0" algn="l">
              <a:lnSpc>
                <a:spcPct val="100000"/>
              </a:lnSpc>
              <a:spcBef>
                <a:spcPts val="0"/>
              </a:spcBef>
              <a:spcAft>
                <a:spcPts val="0"/>
              </a:spcAft>
              <a:buClr>
                <a:schemeClr val="dk1"/>
              </a:buClr>
              <a:buSzPts val="1800"/>
              <a:buFont typeface="Calibri"/>
              <a:buNone/>
            </a:pPr>
            <a:r>
              <a:rPr lang="en-US"/>
              <a:t>A: Low</a:t>
            </a:r>
            <a:endParaRPr/>
          </a:p>
          <a:p>
            <a:pPr indent="0" lvl="0" marL="0" marR="0" rtl="0" algn="l">
              <a:lnSpc>
                <a:spcPct val="100000"/>
              </a:lnSpc>
              <a:spcBef>
                <a:spcPts val="0"/>
              </a:spcBef>
              <a:spcAft>
                <a:spcPts val="0"/>
              </a:spcAft>
              <a:buClr>
                <a:schemeClr val="dk1"/>
              </a:buClr>
              <a:buSzPts val="1800"/>
              <a:buFont typeface="Calibri"/>
              <a:buNone/>
            </a:pPr>
            <a:r>
              <a:rPr lang="en-US"/>
              <a:t>Q: The watch is now charging. What would be the next state?</a:t>
            </a:r>
            <a:endParaRPr/>
          </a:p>
          <a:p>
            <a:pPr indent="0" lvl="0" marL="0" marR="0" rtl="0" algn="l">
              <a:lnSpc>
                <a:spcPct val="100000"/>
              </a:lnSpc>
              <a:spcBef>
                <a:spcPts val="0"/>
              </a:spcBef>
              <a:spcAft>
                <a:spcPts val="0"/>
              </a:spcAft>
              <a:buClr>
                <a:schemeClr val="dk1"/>
              </a:buClr>
              <a:buSzPts val="1800"/>
              <a:buFont typeface="Calibri"/>
              <a:buNone/>
            </a:pPr>
            <a:r>
              <a:rPr lang="en-US"/>
              <a:t>A:High</a:t>
            </a:r>
            <a:endParaRPr/>
          </a:p>
          <a:p>
            <a:pPr indent="0" lvl="0" marL="0" marR="0" rtl="0" algn="l">
              <a:lnSpc>
                <a:spcPct val="100000"/>
              </a:lnSpc>
              <a:spcBef>
                <a:spcPts val="0"/>
              </a:spcBef>
              <a:spcAft>
                <a:spcPts val="0"/>
              </a:spcAft>
              <a:buClr>
                <a:schemeClr val="dk1"/>
              </a:buClr>
              <a:buSzPts val="1800"/>
              <a:buFont typeface="Calibri"/>
              <a:buNone/>
            </a:pPr>
            <a:r>
              <a:rPr lang="en-US"/>
              <a:t>Q: Again, there were no swipes for 3 seconds, and then the user swiped left. What are the states he passed?</a:t>
            </a:r>
            <a:endParaRPr/>
          </a:p>
          <a:p>
            <a:pPr indent="0" lvl="0" marL="0" marR="0" rtl="0" algn="l">
              <a:lnSpc>
                <a:spcPct val="100000"/>
              </a:lnSpc>
              <a:spcBef>
                <a:spcPts val="0"/>
              </a:spcBef>
              <a:spcAft>
                <a:spcPts val="0"/>
              </a:spcAft>
              <a:buClr>
                <a:schemeClr val="dk1"/>
              </a:buClr>
              <a:buSzPts val="1800"/>
              <a:buFont typeface="Calibri"/>
              <a:buNone/>
            </a:pPr>
            <a:r>
              <a:rPr lang="en-US"/>
              <a:t>A: Medium, High</a:t>
            </a:r>
            <a:endParaRPr/>
          </a:p>
        </p:txBody>
      </p:sp>
      <p:sp>
        <p:nvSpPr>
          <p:cNvPr id="181" name="Google Shape;181;p12: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Q: is there anything broadcast in this diagram?</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Lower music from Lullaby Volume to Normal Volume </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lower music from sleeping to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Sensor waking up from sleeping to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Lower music from Normal Volume to Lullaby Volume</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Question – What will happen when the music is in normal volume, the baby is awake and the sensor sends a sleeping signal(sensor sleeping event)?</a:t>
            </a:r>
            <a:endParaRPr/>
          </a:p>
          <a:p>
            <a:pPr indent="0" lvl="0" marL="0" marR="0" rtl="0" algn="l">
              <a:lnSpc>
                <a:spcPct val="100000"/>
              </a:lnSpc>
              <a:spcBef>
                <a:spcPts val="0"/>
              </a:spcBef>
              <a:spcAft>
                <a:spcPts val="0"/>
              </a:spcAft>
              <a:buClr>
                <a:schemeClr val="dk1"/>
              </a:buClr>
              <a:buSzPts val="1800"/>
              <a:buFont typeface="Calibri"/>
              <a:buNone/>
            </a:pPr>
            <a:r>
              <a:rPr lang="en-US"/>
              <a:t>Options (or can be check boxes to make it harder) </a:t>
            </a:r>
            <a:endParaRPr/>
          </a:p>
          <a:p>
            <a:pPr indent="0" lvl="0" marL="0" marR="0" rtl="0" algn="l">
              <a:lnSpc>
                <a:spcPct val="100000"/>
              </a:lnSpc>
              <a:spcBef>
                <a:spcPts val="0"/>
              </a:spcBef>
              <a:spcAft>
                <a:spcPts val="0"/>
              </a:spcAft>
              <a:buClr>
                <a:schemeClr val="dk1"/>
              </a:buClr>
              <a:buSzPts val="1800"/>
              <a:buFont typeface="Calibri"/>
              <a:buNone/>
            </a:pPr>
            <a:r>
              <a:rPr lang="en-US"/>
              <a:t>1 – Nothing</a:t>
            </a:r>
            <a:endParaRPr/>
          </a:p>
          <a:p>
            <a:pPr indent="0" lvl="0" marL="0" marR="0" rtl="0" algn="l">
              <a:lnSpc>
                <a:spcPct val="100000"/>
              </a:lnSpc>
              <a:spcBef>
                <a:spcPts val="0"/>
              </a:spcBef>
              <a:spcAft>
                <a:spcPts val="0"/>
              </a:spcAft>
              <a:buClr>
                <a:schemeClr val="dk1"/>
              </a:buClr>
              <a:buSzPts val="1800"/>
              <a:buFont typeface="Calibri"/>
              <a:buNone/>
            </a:pPr>
            <a:r>
              <a:rPr lang="en-US"/>
              <a:t>2 – Baby monitor will change to sleeping</a:t>
            </a:r>
            <a:endParaRPr/>
          </a:p>
          <a:p>
            <a:pPr indent="0" lvl="0" marL="0" marR="0" rtl="0" algn="l">
              <a:lnSpc>
                <a:spcPct val="100000"/>
              </a:lnSpc>
              <a:spcBef>
                <a:spcPts val="0"/>
              </a:spcBef>
              <a:spcAft>
                <a:spcPts val="0"/>
              </a:spcAft>
              <a:buClr>
                <a:schemeClr val="dk1"/>
              </a:buClr>
              <a:buSzPts val="1800"/>
              <a:buFont typeface="Calibri"/>
              <a:buNone/>
            </a:pPr>
            <a:r>
              <a:rPr lang="en-US"/>
              <a:t>3 – Music on will change to off</a:t>
            </a:r>
            <a:endParaRPr/>
          </a:p>
          <a:p>
            <a:pPr indent="0" lvl="0" marL="0" marR="0" rtl="0" algn="l">
              <a:lnSpc>
                <a:spcPct val="100000"/>
              </a:lnSpc>
              <a:spcBef>
                <a:spcPts val="0"/>
              </a:spcBef>
              <a:spcAft>
                <a:spcPts val="0"/>
              </a:spcAft>
              <a:buClr>
                <a:schemeClr val="dk1"/>
              </a:buClr>
              <a:buSzPts val="1800"/>
              <a:buFont typeface="Calibri"/>
              <a:buNone/>
            </a:pPr>
            <a:r>
              <a:rPr lang="en-US"/>
              <a:t>4 – Normal volume will change to off</a:t>
            </a:r>
            <a:endParaRPr/>
          </a:p>
          <a:p>
            <a:pPr indent="0" lvl="0" marL="0" marR="0" rtl="0" algn="l">
              <a:lnSpc>
                <a:spcPct val="100000"/>
              </a:lnSpc>
              <a:spcBef>
                <a:spcPts val="0"/>
              </a:spcBef>
              <a:spcAft>
                <a:spcPts val="0"/>
              </a:spcAft>
              <a:buClr>
                <a:schemeClr val="dk1"/>
              </a:buClr>
              <a:buSzPts val="1800"/>
              <a:buFont typeface="Calibri"/>
              <a:buNone/>
            </a:pPr>
            <a:r>
              <a:rPr lang="en-US"/>
              <a:t>Answer – 2</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רצף שאלות אמריקאיות על התרשים</a:t>
            </a:r>
            <a:endParaRPr/>
          </a:p>
          <a:p>
            <a:pPr indent="0" lvl="0" marL="0" marR="0" rtl="0" algn="l">
              <a:lnSpc>
                <a:spcPct val="100000"/>
              </a:lnSpc>
              <a:spcBef>
                <a:spcPts val="0"/>
              </a:spcBef>
              <a:spcAft>
                <a:spcPts val="0"/>
              </a:spcAft>
              <a:buClr>
                <a:schemeClr val="dk1"/>
              </a:buClr>
              <a:buSzPts val="1800"/>
              <a:buFont typeface="Calibri"/>
              <a:buNone/>
            </a:pPr>
            <a:r>
              <a:rPr lang="en-US"/>
              <a:t>Q: What states will the system change to when the event “sensor sleeping” arrives from the marked states (Normal Volume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Lullaby Volume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Normal Volume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Off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Nothing will happen</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Answer: off and sleeping</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Q: What states will the system change to when the event “sensor sleeping” arrives from the marked states (Lullaby Volume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Lullaby Volume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Normal Volume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Off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Nothing will happen</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Answer: off and sleeping </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Q: What states will the system change to when the event “sensor waking up” arrives from the marked states (Off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Lullaby Volume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Normal Volume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Off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Nothing will happen</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Answer: off and Awake</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Q: What states will the system change to when the event “sensor waking up” arrives from the marked states (Normal Volume Volume and Sleeping)?</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Lullaby Volume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Normal Volume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Off and Awake</a:t>
            </a:r>
            <a:endParaRPr/>
          </a:p>
          <a:p>
            <a:pPr indent="-457200" lvl="0" marL="457200" marR="0" rtl="0" algn="l">
              <a:lnSpc>
                <a:spcPct val="100000"/>
              </a:lnSpc>
              <a:spcBef>
                <a:spcPts val="0"/>
              </a:spcBef>
              <a:spcAft>
                <a:spcPts val="0"/>
              </a:spcAft>
              <a:buClr>
                <a:schemeClr val="dk1"/>
              </a:buClr>
              <a:buSzPts val="1800"/>
              <a:buFont typeface="Calibri"/>
              <a:buAutoNum type="arabicPeriod"/>
            </a:pPr>
            <a:r>
              <a:rPr lang="en-US"/>
              <a:t>Nothing will happen</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0"/>
              <a:buFont typeface="Calibri"/>
              <a:buNone/>
            </a:pPr>
            <a:r>
              <a:rPr lang="en-US"/>
              <a:t>Answer: Volume and Awake</a:t>
            </a:r>
            <a:endParaRPr/>
          </a:p>
          <a:p>
            <a:pPr indent="0" lvl="0" marL="0" marR="0" rtl="0" algn="l">
              <a:lnSpc>
                <a:spcPct val="100000"/>
              </a:lnSpc>
              <a:spcBef>
                <a:spcPts val="0"/>
              </a:spcBef>
              <a:spcAft>
                <a:spcPts val="0"/>
              </a:spcAft>
              <a:buClr>
                <a:schemeClr val="dk1"/>
              </a:buClr>
              <a:buSzPts val="1801"/>
              <a:buFont typeface="Calibri"/>
              <a:buNone/>
            </a:pPr>
            <a:r>
              <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201" name="Google Shape;201;p14: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09" name="Google Shape;209;p15: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15" name="Google Shape;215;p16: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1: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28" name="Google Shape;228;p17: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9868fedc0_0_15: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868fedc0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37" name="Google Shape;237;g89868fedc0_0_15: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9868fedc0_0_25: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868fedc0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46" name="Google Shape;246;g89868fedc0_0_25: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9868fedc0_0_35: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89868fedc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55" name="Google Shape;255;g89868fedc0_0_35: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4.2.1</a:t>
            </a:r>
            <a:endParaRPr/>
          </a:p>
        </p:txBody>
      </p:sp>
      <p:sp>
        <p:nvSpPr>
          <p:cNvPr id="263" name="Google Shape;263;p23: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987da74c7_0_0:notes"/>
          <p:cNvSpPr/>
          <p:nvPr>
            <p:ph idx="2" type="sldImg"/>
          </p:nvPr>
        </p:nvSpPr>
        <p:spPr>
          <a:xfrm>
            <a:off x="688975" y="1143000"/>
            <a:ext cx="5480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987da74c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8987da74c7_0_0: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4.1.3</a:t>
            </a:r>
            <a:endParaRPr/>
          </a:p>
        </p:txBody>
      </p:sp>
      <p:sp>
        <p:nvSpPr>
          <p:cNvPr id="104" name="Google Shape;104;p3: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4.1.3</a:t>
            </a:r>
            <a:endParaRPr/>
          </a:p>
        </p:txBody>
      </p:sp>
      <p:sp>
        <p:nvSpPr>
          <p:cNvPr id="111" name="Google Shape;111;p4: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9868fedc0_0_1:notes"/>
          <p:cNvSpPr/>
          <p:nvPr>
            <p:ph idx="2" type="sldImg"/>
          </p:nvPr>
        </p:nvSpPr>
        <p:spPr>
          <a:xfrm>
            <a:off x="688975" y="1143000"/>
            <a:ext cx="5480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89868fedc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89868fedc0_0_1:notes"/>
          <p:cNvSpPr txBox="1"/>
          <p:nvPr>
            <p:ph idx="12" type="sldNum"/>
          </p:nvPr>
        </p:nvSpPr>
        <p:spPr>
          <a:xfrm>
            <a:off x="1588"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4.1.3</a:t>
            </a:r>
            <a:endParaRPr/>
          </a:p>
        </p:txBody>
      </p:sp>
      <p:sp>
        <p:nvSpPr>
          <p:cNvPr id="129" name="Google Shape;129;p5: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lang="en-US"/>
              <a:t>4.1.3</a:t>
            </a:r>
            <a:endParaRPr/>
          </a:p>
        </p:txBody>
      </p:sp>
      <p:sp>
        <p:nvSpPr>
          <p:cNvPr id="137" name="Google Shape;137;p6: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שאלה, דוגמת השעון:</a:t>
            </a:r>
            <a:endParaRPr/>
          </a:p>
          <a:p>
            <a:pPr indent="0" lvl="0" marL="0" marR="0" rtl="0" algn="l">
              <a:lnSpc>
                <a:spcPct val="100000"/>
              </a:lnSpc>
              <a:spcBef>
                <a:spcPts val="0"/>
              </a:spcBef>
              <a:spcAft>
                <a:spcPts val="0"/>
              </a:spcAft>
              <a:buClr>
                <a:schemeClr val="dk1"/>
              </a:buClr>
              <a:buSzPts val="1800"/>
              <a:buFont typeface="Calibri"/>
              <a:buNone/>
            </a:pPr>
            <a:r>
              <a:rPr lang="en-US"/>
              <a:t>Type: Multiple choice, 1 attempt</a:t>
            </a:r>
            <a:endParaRPr/>
          </a:p>
          <a:p>
            <a:pPr indent="0" lvl="0" marL="0" marR="0" rtl="0" algn="l">
              <a:lnSpc>
                <a:spcPct val="100000"/>
              </a:lnSpc>
              <a:spcBef>
                <a:spcPts val="0"/>
              </a:spcBef>
              <a:spcAft>
                <a:spcPts val="0"/>
              </a:spcAft>
              <a:buClr>
                <a:schemeClr val="dk1"/>
              </a:buClr>
              <a:buSzPts val="1800"/>
              <a:buFont typeface="Calibri"/>
              <a:buNone/>
            </a:pPr>
            <a:r>
              <a:rPr lang="en-US"/>
              <a:t>Q: </a:t>
            </a:r>
            <a:r>
              <a:rPr b="1" lang="en-US" sz="1800">
                <a:solidFill>
                  <a:srgbClr val="1B9BA9"/>
                </a:solidFill>
                <a:latin typeface="Century Gothic"/>
                <a:ea typeface="Century Gothic"/>
                <a:cs typeface="Century Gothic"/>
                <a:sym typeface="Century Gothic"/>
              </a:rPr>
              <a:t>When the screen is off and B is pressed, what state does the system transition into?</a:t>
            </a:r>
            <a:endParaRPr/>
          </a:p>
          <a:p>
            <a:pPr indent="0" lvl="0" marL="0" rtl="0" algn="l">
              <a:lnSpc>
                <a:spcPct val="100000"/>
              </a:lnSpc>
              <a:spcBef>
                <a:spcPts val="0"/>
              </a:spcBef>
              <a:spcAft>
                <a:spcPts val="0"/>
              </a:spcAft>
              <a:buSzPts val="1400"/>
              <a:buNone/>
            </a:pPr>
            <a:r>
              <a:rPr lang="en-US"/>
              <a:t>Possible Answers</a:t>
            </a:r>
            <a:endParaRPr/>
          </a:p>
          <a:p>
            <a:pPr indent="0" lvl="0" marL="0" rtl="0" algn="l">
              <a:lnSpc>
                <a:spcPct val="100000"/>
              </a:lnSpc>
              <a:spcBef>
                <a:spcPts val="0"/>
              </a:spcBef>
              <a:spcAft>
                <a:spcPts val="0"/>
              </a:spcAft>
              <a:buSzPts val="1400"/>
              <a:buNone/>
            </a:pPr>
            <a:r>
              <a:rPr lang="en-US"/>
              <a:t>Display Time</a:t>
            </a:r>
            <a:endParaRPr/>
          </a:p>
          <a:p>
            <a:pPr indent="0" lvl="0" marL="0" rtl="0" algn="l">
              <a:lnSpc>
                <a:spcPct val="100000"/>
              </a:lnSpc>
              <a:spcBef>
                <a:spcPts val="0"/>
              </a:spcBef>
              <a:spcAft>
                <a:spcPts val="0"/>
              </a:spcAft>
              <a:buSzPts val="1400"/>
              <a:buNone/>
            </a:pPr>
            <a:r>
              <a:rPr lang="en-US"/>
              <a:t>Display Date</a:t>
            </a:r>
            <a:endParaRPr/>
          </a:p>
          <a:p>
            <a:pPr indent="0" lvl="0" marL="0" rtl="0" algn="l">
              <a:lnSpc>
                <a:spcPct val="100000"/>
              </a:lnSpc>
              <a:spcBef>
                <a:spcPts val="0"/>
              </a:spcBef>
              <a:spcAft>
                <a:spcPts val="0"/>
              </a:spcAft>
              <a:buSzPts val="1400"/>
              <a:buNone/>
            </a:pPr>
            <a:r>
              <a:rPr lang="en-US"/>
              <a:t>Display Calendar</a:t>
            </a:r>
            <a:endParaRPr/>
          </a:p>
          <a:p>
            <a:pPr indent="0" lvl="0" marL="0" rtl="0" algn="l">
              <a:lnSpc>
                <a:spcPct val="100000"/>
              </a:lnSpc>
              <a:spcBef>
                <a:spcPts val="0"/>
              </a:spcBef>
              <a:spcAft>
                <a:spcPts val="0"/>
              </a:spcAft>
              <a:buSzPts val="1400"/>
              <a:buNone/>
            </a:pPr>
            <a:r>
              <a:rPr lang="en-US"/>
              <a:t>Screen 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Answer: Display Calendar, there is a transition directly from screen off to display calender with the event B pressed</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143" name="Google Shape;143;p7: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8975" y="1143000"/>
            <a:ext cx="54800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800"/>
              <a:buFont typeface="Calibri"/>
              <a:buNone/>
            </a:pPr>
            <a:r>
              <a:rPr lang="en-US"/>
              <a:t>שאלה, דוגמת השעון:</a:t>
            </a:r>
            <a:endParaRPr/>
          </a:p>
          <a:p>
            <a:pPr indent="0" lvl="0" marL="0" marR="0" rtl="0" algn="l">
              <a:lnSpc>
                <a:spcPct val="100000"/>
              </a:lnSpc>
              <a:spcBef>
                <a:spcPts val="0"/>
              </a:spcBef>
              <a:spcAft>
                <a:spcPts val="0"/>
              </a:spcAft>
              <a:buClr>
                <a:schemeClr val="dk1"/>
              </a:buClr>
              <a:buSzPts val="1800"/>
              <a:buFont typeface="Calibri"/>
              <a:buNone/>
            </a:pPr>
            <a:r>
              <a:rPr lang="en-US"/>
              <a:t>Type: Multiple choice, 1 attempt</a:t>
            </a:r>
            <a:endParaRPr/>
          </a:p>
          <a:p>
            <a:pPr indent="0" lvl="0" marL="0" marR="0" rtl="0" algn="l">
              <a:lnSpc>
                <a:spcPct val="100000"/>
              </a:lnSpc>
              <a:spcBef>
                <a:spcPts val="0"/>
              </a:spcBef>
              <a:spcAft>
                <a:spcPts val="0"/>
              </a:spcAft>
              <a:buClr>
                <a:schemeClr val="dk1"/>
              </a:buClr>
              <a:buSzPts val="1800"/>
              <a:buFont typeface="Calibri"/>
              <a:buNone/>
            </a:pPr>
            <a:r>
              <a:rPr lang="en-US"/>
              <a:t>Q: </a:t>
            </a:r>
            <a:r>
              <a:rPr b="1" lang="en-US" sz="1800">
                <a:solidFill>
                  <a:srgbClr val="1B9BA9"/>
                </a:solidFill>
                <a:latin typeface="Century Gothic"/>
                <a:ea typeface="Century Gothic"/>
                <a:cs typeface="Century Gothic"/>
                <a:sym typeface="Century Gothic"/>
              </a:rPr>
              <a:t>When the screen is off and B is pressed, what state does the system transition into?</a:t>
            </a:r>
            <a:endParaRPr/>
          </a:p>
          <a:p>
            <a:pPr indent="0" lvl="0" marL="0" rtl="0" algn="l">
              <a:lnSpc>
                <a:spcPct val="100000"/>
              </a:lnSpc>
              <a:spcBef>
                <a:spcPts val="0"/>
              </a:spcBef>
              <a:spcAft>
                <a:spcPts val="0"/>
              </a:spcAft>
              <a:buSzPts val="1400"/>
              <a:buNone/>
            </a:pPr>
            <a:r>
              <a:rPr lang="en-US"/>
              <a:t>Possible Answers</a:t>
            </a:r>
            <a:endParaRPr/>
          </a:p>
          <a:p>
            <a:pPr indent="0" lvl="0" marL="0" rtl="0" algn="l">
              <a:lnSpc>
                <a:spcPct val="100000"/>
              </a:lnSpc>
              <a:spcBef>
                <a:spcPts val="0"/>
              </a:spcBef>
              <a:spcAft>
                <a:spcPts val="0"/>
              </a:spcAft>
              <a:buSzPts val="1400"/>
              <a:buNone/>
            </a:pPr>
            <a:r>
              <a:rPr lang="en-US"/>
              <a:t>Display Time</a:t>
            </a:r>
            <a:endParaRPr/>
          </a:p>
          <a:p>
            <a:pPr indent="0" lvl="0" marL="0" rtl="0" algn="l">
              <a:lnSpc>
                <a:spcPct val="100000"/>
              </a:lnSpc>
              <a:spcBef>
                <a:spcPts val="0"/>
              </a:spcBef>
              <a:spcAft>
                <a:spcPts val="0"/>
              </a:spcAft>
              <a:buSzPts val="1400"/>
              <a:buNone/>
            </a:pPr>
            <a:r>
              <a:rPr lang="en-US"/>
              <a:t>Display Date</a:t>
            </a:r>
            <a:endParaRPr/>
          </a:p>
          <a:p>
            <a:pPr indent="0" lvl="0" marL="0" rtl="0" algn="l">
              <a:lnSpc>
                <a:spcPct val="100000"/>
              </a:lnSpc>
              <a:spcBef>
                <a:spcPts val="0"/>
              </a:spcBef>
              <a:spcAft>
                <a:spcPts val="0"/>
              </a:spcAft>
              <a:buSzPts val="1400"/>
              <a:buNone/>
            </a:pPr>
            <a:r>
              <a:rPr lang="en-US"/>
              <a:t>Display Calendar</a:t>
            </a:r>
            <a:endParaRPr/>
          </a:p>
          <a:p>
            <a:pPr indent="0" lvl="0" marL="0" rtl="0" algn="l">
              <a:lnSpc>
                <a:spcPct val="100000"/>
              </a:lnSpc>
              <a:spcBef>
                <a:spcPts val="0"/>
              </a:spcBef>
              <a:spcAft>
                <a:spcPts val="0"/>
              </a:spcAft>
              <a:buSzPts val="1400"/>
              <a:buNone/>
            </a:pPr>
            <a:r>
              <a:rPr lang="en-US"/>
              <a:t>Screen 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Answer: Display Calendar, there is a transition directly from screen off to display calender with the event B pressed</a:t>
            </a:r>
            <a:endParaRPr/>
          </a:p>
          <a:p>
            <a:pPr indent="0" lvl="0" marL="0" marR="0" rtl="0" algn="l">
              <a:lnSpc>
                <a:spcPct val="100000"/>
              </a:lnSpc>
              <a:spcBef>
                <a:spcPts val="0"/>
              </a:spcBef>
              <a:spcAft>
                <a:spcPts val="0"/>
              </a:spcAft>
              <a:buClr>
                <a:schemeClr val="dk1"/>
              </a:buClr>
              <a:buSzPts val="1801"/>
              <a:buFont typeface="Calibri"/>
              <a:buNone/>
            </a:pPr>
            <a:r>
              <a:t/>
            </a:r>
            <a:endParaRPr/>
          </a:p>
        </p:txBody>
      </p:sp>
      <p:sp>
        <p:nvSpPr>
          <p:cNvPr id="150" name="Google Shape;150;p8:notes"/>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2286000" y="1685103"/>
            <a:ext cx="13716000" cy="358471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9000"/>
              <a:buFont typeface="Calibri"/>
              <a:buNone/>
              <a:defRPr sz="9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5"/>
          <p:cNvSpPr txBox="1"/>
          <p:nvPr>
            <p:ph idx="1" type="subTitle"/>
          </p:nvPr>
        </p:nvSpPr>
        <p:spPr>
          <a:xfrm>
            <a:off x="2286000" y="5408060"/>
            <a:ext cx="13716000" cy="248594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500"/>
              </a:spcBef>
              <a:spcAft>
                <a:spcPts val="0"/>
              </a:spcAft>
              <a:buClr>
                <a:schemeClr val="dk1"/>
              </a:buClr>
              <a:buSzPts val="3600"/>
              <a:buNone/>
              <a:defRPr sz="3600"/>
            </a:lvl1pPr>
            <a:lvl2pPr lvl="1" algn="ctr">
              <a:lnSpc>
                <a:spcPct val="90000"/>
              </a:lnSpc>
              <a:spcBef>
                <a:spcPts val="750"/>
              </a:spcBef>
              <a:spcAft>
                <a:spcPts val="0"/>
              </a:spcAft>
              <a:buClr>
                <a:schemeClr val="dk1"/>
              </a:buClr>
              <a:buSzPts val="3000"/>
              <a:buNone/>
              <a:defRPr sz="3000"/>
            </a:lvl2pPr>
            <a:lvl3pPr lvl="2" algn="ctr">
              <a:lnSpc>
                <a:spcPct val="90000"/>
              </a:lnSpc>
              <a:spcBef>
                <a:spcPts val="750"/>
              </a:spcBef>
              <a:spcAft>
                <a:spcPts val="0"/>
              </a:spcAft>
              <a:buClr>
                <a:schemeClr val="dk1"/>
              </a:buClr>
              <a:buSzPts val="2700"/>
              <a:buNone/>
              <a:defRPr sz="2700"/>
            </a:lvl3pPr>
            <a:lvl4pPr lvl="3" algn="ctr">
              <a:lnSpc>
                <a:spcPct val="90000"/>
              </a:lnSpc>
              <a:spcBef>
                <a:spcPts val="750"/>
              </a:spcBef>
              <a:spcAft>
                <a:spcPts val="0"/>
              </a:spcAft>
              <a:buClr>
                <a:schemeClr val="dk1"/>
              </a:buClr>
              <a:buSzPts val="2400"/>
              <a:buNone/>
              <a:defRPr sz="2400"/>
            </a:lvl4pPr>
            <a:lvl5pPr lvl="4" algn="ctr">
              <a:lnSpc>
                <a:spcPct val="90000"/>
              </a:lnSpc>
              <a:spcBef>
                <a:spcPts val="750"/>
              </a:spcBef>
              <a:spcAft>
                <a:spcPts val="0"/>
              </a:spcAft>
              <a:buClr>
                <a:schemeClr val="dk1"/>
              </a:buClr>
              <a:buSzPts val="2400"/>
              <a:buNone/>
              <a:defRPr sz="2400"/>
            </a:lvl5pPr>
            <a:lvl6pPr lvl="5" algn="ctr">
              <a:lnSpc>
                <a:spcPct val="90000"/>
              </a:lnSpc>
              <a:spcBef>
                <a:spcPts val="750"/>
              </a:spcBef>
              <a:spcAft>
                <a:spcPts val="0"/>
              </a:spcAft>
              <a:buClr>
                <a:schemeClr val="dk1"/>
              </a:buClr>
              <a:buSzPts val="2400"/>
              <a:buNone/>
              <a:defRPr sz="2400"/>
            </a:lvl6pPr>
            <a:lvl7pPr lvl="6" algn="ctr">
              <a:lnSpc>
                <a:spcPct val="90000"/>
              </a:lnSpc>
              <a:spcBef>
                <a:spcPts val="750"/>
              </a:spcBef>
              <a:spcAft>
                <a:spcPts val="0"/>
              </a:spcAft>
              <a:buClr>
                <a:schemeClr val="dk1"/>
              </a:buClr>
              <a:buSzPts val="2400"/>
              <a:buNone/>
              <a:defRPr sz="2400"/>
            </a:lvl7pPr>
            <a:lvl8pPr lvl="7" algn="ctr">
              <a:lnSpc>
                <a:spcPct val="90000"/>
              </a:lnSpc>
              <a:spcBef>
                <a:spcPts val="750"/>
              </a:spcBef>
              <a:spcAft>
                <a:spcPts val="0"/>
              </a:spcAft>
              <a:buClr>
                <a:schemeClr val="dk1"/>
              </a:buClr>
              <a:buSzPts val="2400"/>
              <a:buNone/>
              <a:defRPr sz="2400"/>
            </a:lvl8pPr>
            <a:lvl9pPr lvl="8" algn="ctr">
              <a:lnSpc>
                <a:spcPct val="90000"/>
              </a:lnSpc>
              <a:spcBef>
                <a:spcPts val="750"/>
              </a:spcBef>
              <a:spcAft>
                <a:spcPts val="0"/>
              </a:spcAft>
              <a:buClr>
                <a:schemeClr val="dk1"/>
              </a:buClr>
              <a:buSzPts val="2400"/>
              <a:buNone/>
              <a:defRPr sz="2400"/>
            </a:lvl9pPr>
          </a:lstStyle>
          <a:p/>
        </p:txBody>
      </p:sp>
      <p:sp>
        <p:nvSpPr>
          <p:cNvPr id="18" name="Google Shape;18;p25"/>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9" name="Google Shape;19;p25"/>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0" name="Google Shape;20;p25"/>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34"/>
          <p:cNvSpPr txBox="1"/>
          <p:nvPr>
            <p:ph type="title"/>
          </p:nvPr>
        </p:nvSpPr>
        <p:spPr>
          <a:xfrm>
            <a:off x="1259683" y="686435"/>
            <a:ext cx="5898356" cy="24025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 type="body"/>
          </p:nvPr>
        </p:nvSpPr>
        <p:spPr>
          <a:xfrm>
            <a:off x="7774782" y="1482510"/>
            <a:ext cx="9258300" cy="7317206"/>
          </a:xfrm>
          <a:prstGeom prst="rect">
            <a:avLst/>
          </a:prstGeom>
          <a:noFill/>
          <a:ln>
            <a:noFill/>
          </a:ln>
        </p:spPr>
        <p:txBody>
          <a:bodyPr anchorCtr="0" anchor="t" bIns="45700" lIns="91425" spcFirstLastPara="1" rIns="91425" wrap="square" tIns="45700">
            <a:normAutofit/>
          </a:bodyPr>
          <a:lstStyle>
            <a:lvl1pPr indent="-533400" lvl="0" marL="457200" algn="l">
              <a:lnSpc>
                <a:spcPct val="90000"/>
              </a:lnSpc>
              <a:spcBef>
                <a:spcPts val="1500"/>
              </a:spcBef>
              <a:spcAft>
                <a:spcPts val="0"/>
              </a:spcAft>
              <a:buClr>
                <a:schemeClr val="dk1"/>
              </a:buClr>
              <a:buSzPts val="4800"/>
              <a:buChar char="•"/>
              <a:defRPr sz="4800"/>
            </a:lvl1pPr>
            <a:lvl2pPr indent="-495300" lvl="1" marL="914400" algn="l">
              <a:lnSpc>
                <a:spcPct val="90000"/>
              </a:lnSpc>
              <a:spcBef>
                <a:spcPts val="750"/>
              </a:spcBef>
              <a:spcAft>
                <a:spcPts val="0"/>
              </a:spcAft>
              <a:buClr>
                <a:schemeClr val="dk1"/>
              </a:buClr>
              <a:buSzPts val="4200"/>
              <a:buChar char="•"/>
              <a:defRPr sz="4200"/>
            </a:lvl2pPr>
            <a:lvl3pPr indent="-457200" lvl="2" marL="1371600" algn="l">
              <a:lnSpc>
                <a:spcPct val="90000"/>
              </a:lnSpc>
              <a:spcBef>
                <a:spcPts val="750"/>
              </a:spcBef>
              <a:spcAft>
                <a:spcPts val="0"/>
              </a:spcAft>
              <a:buClr>
                <a:schemeClr val="dk1"/>
              </a:buClr>
              <a:buSzPts val="3600"/>
              <a:buChar char="•"/>
              <a:defRPr sz="3600"/>
            </a:lvl3pPr>
            <a:lvl4pPr indent="-419100" lvl="3" marL="1828800" algn="l">
              <a:lnSpc>
                <a:spcPct val="90000"/>
              </a:lnSpc>
              <a:spcBef>
                <a:spcPts val="750"/>
              </a:spcBef>
              <a:spcAft>
                <a:spcPts val="0"/>
              </a:spcAft>
              <a:buClr>
                <a:schemeClr val="dk1"/>
              </a:buClr>
              <a:buSzPts val="3000"/>
              <a:buChar char="•"/>
              <a:defRPr sz="3000"/>
            </a:lvl4pPr>
            <a:lvl5pPr indent="-419100" lvl="4" marL="2286000" algn="l">
              <a:lnSpc>
                <a:spcPct val="90000"/>
              </a:lnSpc>
              <a:spcBef>
                <a:spcPts val="750"/>
              </a:spcBef>
              <a:spcAft>
                <a:spcPts val="0"/>
              </a:spcAft>
              <a:buClr>
                <a:schemeClr val="dk1"/>
              </a:buClr>
              <a:buSzPts val="3000"/>
              <a:buChar char="•"/>
              <a:defRPr sz="3000"/>
            </a:lvl5pPr>
            <a:lvl6pPr indent="-419100" lvl="5" marL="2743200" algn="l">
              <a:lnSpc>
                <a:spcPct val="90000"/>
              </a:lnSpc>
              <a:spcBef>
                <a:spcPts val="750"/>
              </a:spcBef>
              <a:spcAft>
                <a:spcPts val="0"/>
              </a:spcAft>
              <a:buClr>
                <a:schemeClr val="dk1"/>
              </a:buClr>
              <a:buSzPts val="3000"/>
              <a:buChar char="•"/>
              <a:defRPr sz="3000"/>
            </a:lvl6pPr>
            <a:lvl7pPr indent="-419100" lvl="6" marL="3200400" algn="l">
              <a:lnSpc>
                <a:spcPct val="90000"/>
              </a:lnSpc>
              <a:spcBef>
                <a:spcPts val="750"/>
              </a:spcBef>
              <a:spcAft>
                <a:spcPts val="0"/>
              </a:spcAft>
              <a:buClr>
                <a:schemeClr val="dk1"/>
              </a:buClr>
              <a:buSzPts val="3000"/>
              <a:buChar char="•"/>
              <a:defRPr sz="3000"/>
            </a:lvl7pPr>
            <a:lvl8pPr indent="-419100" lvl="7" marL="3657600" algn="l">
              <a:lnSpc>
                <a:spcPct val="90000"/>
              </a:lnSpc>
              <a:spcBef>
                <a:spcPts val="750"/>
              </a:spcBef>
              <a:spcAft>
                <a:spcPts val="0"/>
              </a:spcAft>
              <a:buClr>
                <a:schemeClr val="dk1"/>
              </a:buClr>
              <a:buSzPts val="3000"/>
              <a:buChar char="•"/>
              <a:defRPr sz="3000"/>
            </a:lvl8pPr>
            <a:lvl9pPr indent="-419100" lvl="8" marL="4114800" algn="l">
              <a:lnSpc>
                <a:spcPct val="90000"/>
              </a:lnSpc>
              <a:spcBef>
                <a:spcPts val="750"/>
              </a:spcBef>
              <a:spcAft>
                <a:spcPts val="0"/>
              </a:spcAft>
              <a:buClr>
                <a:schemeClr val="dk1"/>
              </a:buClr>
              <a:buSzPts val="3000"/>
              <a:buChar char="•"/>
              <a:defRPr sz="3000"/>
            </a:lvl9pPr>
          </a:lstStyle>
          <a:p/>
        </p:txBody>
      </p:sp>
      <p:sp>
        <p:nvSpPr>
          <p:cNvPr id="65" name="Google Shape;65;p34"/>
          <p:cNvSpPr txBox="1"/>
          <p:nvPr>
            <p:ph idx="2" type="body"/>
          </p:nvPr>
        </p:nvSpPr>
        <p:spPr>
          <a:xfrm>
            <a:off x="1259683" y="3088957"/>
            <a:ext cx="5898356" cy="57226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750"/>
              </a:spcBef>
              <a:spcAft>
                <a:spcPts val="0"/>
              </a:spcAft>
              <a:buClr>
                <a:schemeClr val="dk1"/>
              </a:buClr>
              <a:buSzPts val="2100"/>
              <a:buNone/>
              <a:defRPr sz="2100"/>
            </a:lvl2pPr>
            <a:lvl3pPr indent="-228600" lvl="2" marL="1371600" algn="l">
              <a:lnSpc>
                <a:spcPct val="90000"/>
              </a:lnSpc>
              <a:spcBef>
                <a:spcPts val="750"/>
              </a:spcBef>
              <a:spcAft>
                <a:spcPts val="0"/>
              </a:spcAft>
              <a:buClr>
                <a:schemeClr val="dk1"/>
              </a:buClr>
              <a:buSzPts val="1800"/>
              <a:buNone/>
              <a:defRPr sz="1800"/>
            </a:lvl3pPr>
            <a:lvl4pPr indent="-228600" lvl="3" marL="1828800" algn="l">
              <a:lnSpc>
                <a:spcPct val="90000"/>
              </a:lnSpc>
              <a:spcBef>
                <a:spcPts val="750"/>
              </a:spcBef>
              <a:spcAft>
                <a:spcPts val="0"/>
              </a:spcAft>
              <a:buClr>
                <a:schemeClr val="dk1"/>
              </a:buClr>
              <a:buSzPts val="1500"/>
              <a:buNone/>
              <a:defRPr sz="1500"/>
            </a:lvl4pPr>
            <a:lvl5pPr indent="-228600" lvl="4" marL="2286000" algn="l">
              <a:lnSpc>
                <a:spcPct val="90000"/>
              </a:lnSpc>
              <a:spcBef>
                <a:spcPts val="750"/>
              </a:spcBef>
              <a:spcAft>
                <a:spcPts val="0"/>
              </a:spcAft>
              <a:buClr>
                <a:schemeClr val="dk1"/>
              </a:buClr>
              <a:buSzPts val="1500"/>
              <a:buNone/>
              <a:defRPr sz="1500"/>
            </a:lvl5pPr>
            <a:lvl6pPr indent="-228600" lvl="5" marL="2743200" algn="l">
              <a:lnSpc>
                <a:spcPct val="90000"/>
              </a:lnSpc>
              <a:spcBef>
                <a:spcPts val="750"/>
              </a:spcBef>
              <a:spcAft>
                <a:spcPts val="0"/>
              </a:spcAft>
              <a:buClr>
                <a:schemeClr val="dk1"/>
              </a:buClr>
              <a:buSzPts val="1500"/>
              <a:buNone/>
              <a:defRPr sz="1500"/>
            </a:lvl6pPr>
            <a:lvl7pPr indent="-228600" lvl="6" marL="3200400" algn="l">
              <a:lnSpc>
                <a:spcPct val="90000"/>
              </a:lnSpc>
              <a:spcBef>
                <a:spcPts val="750"/>
              </a:spcBef>
              <a:spcAft>
                <a:spcPts val="0"/>
              </a:spcAft>
              <a:buClr>
                <a:schemeClr val="dk1"/>
              </a:buClr>
              <a:buSzPts val="1500"/>
              <a:buNone/>
              <a:defRPr sz="1500"/>
            </a:lvl7pPr>
            <a:lvl8pPr indent="-228600" lvl="7" marL="3657600" algn="l">
              <a:lnSpc>
                <a:spcPct val="90000"/>
              </a:lnSpc>
              <a:spcBef>
                <a:spcPts val="750"/>
              </a:spcBef>
              <a:spcAft>
                <a:spcPts val="0"/>
              </a:spcAft>
              <a:buClr>
                <a:schemeClr val="dk1"/>
              </a:buClr>
              <a:buSzPts val="1500"/>
              <a:buNone/>
              <a:defRPr sz="1500"/>
            </a:lvl8pPr>
            <a:lvl9pPr indent="-228600" lvl="8" marL="4114800" algn="l">
              <a:lnSpc>
                <a:spcPct val="90000"/>
              </a:lnSpc>
              <a:spcBef>
                <a:spcPts val="750"/>
              </a:spcBef>
              <a:spcAft>
                <a:spcPts val="0"/>
              </a:spcAft>
              <a:buClr>
                <a:schemeClr val="dk1"/>
              </a:buClr>
              <a:buSzPts val="1500"/>
              <a:buNone/>
              <a:defRPr sz="1500"/>
            </a:lvl9pPr>
          </a:lstStyle>
          <a:p/>
        </p:txBody>
      </p:sp>
      <p:sp>
        <p:nvSpPr>
          <p:cNvPr id="66" name="Google Shape;66;p34"/>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34"/>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8" name="Google Shape;68;p34"/>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35"/>
          <p:cNvSpPr txBox="1"/>
          <p:nvPr>
            <p:ph type="title"/>
          </p:nvPr>
        </p:nvSpPr>
        <p:spPr>
          <a:xfrm>
            <a:off x="1259683" y="686435"/>
            <a:ext cx="5898356" cy="24025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p:nvPr>
            <p:ph idx="2" type="pic"/>
          </p:nvPr>
        </p:nvSpPr>
        <p:spPr>
          <a:xfrm>
            <a:off x="7774782" y="1482510"/>
            <a:ext cx="9258300" cy="731720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1pPr>
            <a:lvl2pPr lvl="1" marR="0" rtl="0" algn="l">
              <a:lnSpc>
                <a:spcPct val="90000"/>
              </a:lnSpc>
              <a:spcBef>
                <a:spcPts val="750"/>
              </a:spcBef>
              <a:spcAft>
                <a:spcPts val="0"/>
              </a:spcAft>
              <a:buClr>
                <a:schemeClr val="dk1"/>
              </a:buClr>
              <a:buSzPts val="4200"/>
              <a:buFont typeface="Arial"/>
              <a:buNone/>
              <a:defRPr b="0" i="0" sz="4200" u="none" cap="none" strike="noStrike">
                <a:solidFill>
                  <a:schemeClr val="dk1"/>
                </a:solidFill>
                <a:latin typeface="Calibri"/>
                <a:ea typeface="Calibri"/>
                <a:cs typeface="Calibri"/>
                <a:sym typeface="Calibri"/>
              </a:defRPr>
            </a:lvl2pPr>
            <a:lvl3pPr lvl="2" marR="0" rtl="0" algn="l">
              <a:lnSpc>
                <a:spcPct val="90000"/>
              </a:lnSpc>
              <a:spcBef>
                <a:spcPts val="75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3pPr>
            <a:lvl4pPr lvl="3"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lvl="4"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lvl="5"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lvl="6"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lvl="7"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lvl="8" marR="0" rtl="0" algn="l">
              <a:lnSpc>
                <a:spcPct val="90000"/>
              </a:lnSpc>
              <a:spcBef>
                <a:spcPts val="75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72" name="Google Shape;72;p35"/>
          <p:cNvSpPr txBox="1"/>
          <p:nvPr>
            <p:ph idx="1" type="body"/>
          </p:nvPr>
        </p:nvSpPr>
        <p:spPr>
          <a:xfrm>
            <a:off x="1259683" y="3088957"/>
            <a:ext cx="5898356" cy="57226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750"/>
              </a:spcBef>
              <a:spcAft>
                <a:spcPts val="0"/>
              </a:spcAft>
              <a:buClr>
                <a:schemeClr val="dk1"/>
              </a:buClr>
              <a:buSzPts val="2100"/>
              <a:buNone/>
              <a:defRPr sz="2100"/>
            </a:lvl2pPr>
            <a:lvl3pPr indent="-228600" lvl="2" marL="1371600" algn="l">
              <a:lnSpc>
                <a:spcPct val="90000"/>
              </a:lnSpc>
              <a:spcBef>
                <a:spcPts val="750"/>
              </a:spcBef>
              <a:spcAft>
                <a:spcPts val="0"/>
              </a:spcAft>
              <a:buClr>
                <a:schemeClr val="dk1"/>
              </a:buClr>
              <a:buSzPts val="1800"/>
              <a:buNone/>
              <a:defRPr sz="1800"/>
            </a:lvl3pPr>
            <a:lvl4pPr indent="-228600" lvl="3" marL="1828800" algn="l">
              <a:lnSpc>
                <a:spcPct val="90000"/>
              </a:lnSpc>
              <a:spcBef>
                <a:spcPts val="750"/>
              </a:spcBef>
              <a:spcAft>
                <a:spcPts val="0"/>
              </a:spcAft>
              <a:buClr>
                <a:schemeClr val="dk1"/>
              </a:buClr>
              <a:buSzPts val="1500"/>
              <a:buNone/>
              <a:defRPr sz="1500"/>
            </a:lvl4pPr>
            <a:lvl5pPr indent="-228600" lvl="4" marL="2286000" algn="l">
              <a:lnSpc>
                <a:spcPct val="90000"/>
              </a:lnSpc>
              <a:spcBef>
                <a:spcPts val="750"/>
              </a:spcBef>
              <a:spcAft>
                <a:spcPts val="0"/>
              </a:spcAft>
              <a:buClr>
                <a:schemeClr val="dk1"/>
              </a:buClr>
              <a:buSzPts val="1500"/>
              <a:buNone/>
              <a:defRPr sz="1500"/>
            </a:lvl5pPr>
            <a:lvl6pPr indent="-228600" lvl="5" marL="2743200" algn="l">
              <a:lnSpc>
                <a:spcPct val="90000"/>
              </a:lnSpc>
              <a:spcBef>
                <a:spcPts val="750"/>
              </a:spcBef>
              <a:spcAft>
                <a:spcPts val="0"/>
              </a:spcAft>
              <a:buClr>
                <a:schemeClr val="dk1"/>
              </a:buClr>
              <a:buSzPts val="1500"/>
              <a:buNone/>
              <a:defRPr sz="1500"/>
            </a:lvl6pPr>
            <a:lvl7pPr indent="-228600" lvl="6" marL="3200400" algn="l">
              <a:lnSpc>
                <a:spcPct val="90000"/>
              </a:lnSpc>
              <a:spcBef>
                <a:spcPts val="750"/>
              </a:spcBef>
              <a:spcAft>
                <a:spcPts val="0"/>
              </a:spcAft>
              <a:buClr>
                <a:schemeClr val="dk1"/>
              </a:buClr>
              <a:buSzPts val="1500"/>
              <a:buNone/>
              <a:defRPr sz="1500"/>
            </a:lvl7pPr>
            <a:lvl8pPr indent="-228600" lvl="7" marL="3657600" algn="l">
              <a:lnSpc>
                <a:spcPct val="90000"/>
              </a:lnSpc>
              <a:spcBef>
                <a:spcPts val="750"/>
              </a:spcBef>
              <a:spcAft>
                <a:spcPts val="0"/>
              </a:spcAft>
              <a:buClr>
                <a:schemeClr val="dk1"/>
              </a:buClr>
              <a:buSzPts val="1500"/>
              <a:buNone/>
              <a:defRPr sz="1500"/>
            </a:lvl8pPr>
            <a:lvl9pPr indent="-228600" lvl="8" marL="4114800" algn="l">
              <a:lnSpc>
                <a:spcPct val="90000"/>
              </a:lnSpc>
              <a:spcBef>
                <a:spcPts val="750"/>
              </a:spcBef>
              <a:spcAft>
                <a:spcPts val="0"/>
              </a:spcAft>
              <a:buClr>
                <a:schemeClr val="dk1"/>
              </a:buClr>
              <a:buSzPts val="1500"/>
              <a:buNone/>
              <a:defRPr sz="1500"/>
            </a:lvl9pPr>
          </a:lstStyle>
          <a:p/>
        </p:txBody>
      </p:sp>
      <p:sp>
        <p:nvSpPr>
          <p:cNvPr id="73" name="Google Shape;73;p35"/>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35"/>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5" name="Google Shape;75;p35"/>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36"/>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 type="body"/>
          </p:nvPr>
        </p:nvSpPr>
        <p:spPr>
          <a:xfrm rot="5400000">
            <a:off x="5877474" y="-1879202"/>
            <a:ext cx="6533051" cy="1577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79" name="Google Shape;79;p36"/>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36"/>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36"/>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7"/>
          <p:cNvSpPr txBox="1"/>
          <p:nvPr>
            <p:ph type="title"/>
          </p:nvPr>
        </p:nvSpPr>
        <p:spPr>
          <a:xfrm rot="5400000">
            <a:off x="10696111" y="2939434"/>
            <a:ext cx="8725829" cy="39433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 type="body"/>
          </p:nvPr>
        </p:nvSpPr>
        <p:spPr>
          <a:xfrm rot="5400000">
            <a:off x="2695110" y="-889616"/>
            <a:ext cx="8725829" cy="11601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85" name="Google Shape;85;p37"/>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37"/>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37"/>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26"/>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26"/>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26"/>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7"/>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p:nvPr>
            <p:ph idx="1" type="body"/>
          </p:nvPr>
        </p:nvSpPr>
        <p:spPr>
          <a:xfrm>
            <a:off x="1257300" y="2740973"/>
            <a:ext cx="15773400" cy="6533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28" name="Google Shape;28;p27"/>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9" name="Google Shape;29;p27"/>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0" name="Google Shape;30;p27"/>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ריק">
  <p:cSld name="1_ריק">
    <p:spTree>
      <p:nvGrpSpPr>
        <p:cNvPr id="31" name="Shape 31"/>
        <p:cNvGrpSpPr/>
        <p:nvPr/>
      </p:nvGrpSpPr>
      <p:grpSpPr>
        <a:xfrm>
          <a:off x="0" y="0"/>
          <a:ext cx="0" cy="0"/>
          <a:chOff x="0" y="0"/>
          <a:chExt cx="0" cy="0"/>
        </a:xfrm>
      </p:grpSpPr>
      <p:sp>
        <p:nvSpPr>
          <p:cNvPr id="32" name="Google Shape;32;p28"/>
          <p:cNvSpPr txBox="1"/>
          <p:nvPr>
            <p:ph idx="1" type="body"/>
          </p:nvPr>
        </p:nvSpPr>
        <p:spPr>
          <a:xfrm>
            <a:off x="1655169" y="679635"/>
            <a:ext cx="8784854" cy="9369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0"/>
              </a:spcBef>
              <a:spcAft>
                <a:spcPts val="0"/>
              </a:spcAft>
              <a:buClr>
                <a:schemeClr val="lt1"/>
              </a:buClr>
              <a:buSzPts val="4000"/>
              <a:buNone/>
              <a:defRPr b="1" sz="4000">
                <a:solidFill>
                  <a:schemeClr val="lt1"/>
                </a:solidFill>
                <a:latin typeface="Century Gothic"/>
                <a:ea typeface="Century Gothic"/>
                <a:cs typeface="Century Gothic"/>
                <a:sym typeface="Century Gothic"/>
              </a:defRPr>
            </a:lvl1pPr>
            <a:lvl2pPr indent="-228600" lvl="1" marL="9144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2pPr>
            <a:lvl3pPr indent="-228600" lvl="2" marL="13716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3pPr>
            <a:lvl4pPr indent="-228600" lvl="3" marL="18288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4pPr>
            <a:lvl5pPr indent="-228600" lvl="4" marL="22860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ריק">
  <p:cSld name="7_ריק">
    <p:spTree>
      <p:nvGrpSpPr>
        <p:cNvPr id="33" name="Shape 33"/>
        <p:cNvGrpSpPr/>
        <p:nvPr/>
      </p:nvGrpSpPr>
      <p:grpSpPr>
        <a:xfrm>
          <a:off x="0" y="0"/>
          <a:ext cx="0" cy="0"/>
          <a:chOff x="0" y="0"/>
          <a:chExt cx="0" cy="0"/>
        </a:xfrm>
      </p:grpSpPr>
      <p:sp>
        <p:nvSpPr>
          <p:cNvPr id="34" name="Google Shape;34;p29"/>
          <p:cNvSpPr txBox="1"/>
          <p:nvPr>
            <p:ph idx="1" type="body"/>
          </p:nvPr>
        </p:nvSpPr>
        <p:spPr>
          <a:xfrm>
            <a:off x="1655168" y="679635"/>
            <a:ext cx="12241360" cy="9369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0"/>
              </a:spcBef>
              <a:spcAft>
                <a:spcPts val="0"/>
              </a:spcAft>
              <a:buClr>
                <a:schemeClr val="lt1"/>
              </a:buClr>
              <a:buSzPts val="4000"/>
              <a:buNone/>
              <a:defRPr b="1" sz="4000">
                <a:solidFill>
                  <a:schemeClr val="lt1"/>
                </a:solidFill>
                <a:latin typeface="Century Gothic"/>
                <a:ea typeface="Century Gothic"/>
                <a:cs typeface="Century Gothic"/>
                <a:sym typeface="Century Gothic"/>
              </a:defRPr>
            </a:lvl1pPr>
            <a:lvl2pPr indent="-228600" lvl="1" marL="9144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2pPr>
            <a:lvl3pPr indent="-228600" lvl="2" marL="13716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3pPr>
            <a:lvl4pPr indent="-228600" lvl="3" marL="18288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4pPr>
            <a:lvl5pPr indent="-228600" lvl="4" marL="2286000" algn="ctr">
              <a:lnSpc>
                <a:spcPct val="90000"/>
              </a:lnSpc>
              <a:spcBef>
                <a:spcPts val="0"/>
              </a:spcBef>
              <a:spcAft>
                <a:spcPts val="0"/>
              </a:spcAft>
              <a:buClr>
                <a:schemeClr val="lt1"/>
              </a:buClr>
              <a:buSzPts val="5600"/>
              <a:buNone/>
              <a:defRPr b="1" sz="5600">
                <a:solidFill>
                  <a:schemeClr val="lt1"/>
                </a:solidFill>
                <a:latin typeface="Century Gothic"/>
                <a:ea typeface="Century Gothic"/>
                <a:cs typeface="Century Gothic"/>
                <a:sym typeface="Century Gothic"/>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30"/>
          <p:cNvSpPr txBox="1"/>
          <p:nvPr>
            <p:ph type="title"/>
          </p:nvPr>
        </p:nvSpPr>
        <p:spPr>
          <a:xfrm>
            <a:off x="1247775" y="2566982"/>
            <a:ext cx="15773400" cy="42830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000"/>
              <a:buFont typeface="Calibri"/>
              <a:buNone/>
              <a:defRPr sz="9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 type="body"/>
          </p:nvPr>
        </p:nvSpPr>
        <p:spPr>
          <a:xfrm>
            <a:off x="1247775" y="6890570"/>
            <a:ext cx="15773400" cy="22523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500"/>
              </a:spcBef>
              <a:spcAft>
                <a:spcPts val="0"/>
              </a:spcAft>
              <a:buClr>
                <a:srgbClr val="888888"/>
              </a:buClr>
              <a:buSzPts val="3600"/>
              <a:buNone/>
              <a:defRPr sz="3600">
                <a:solidFill>
                  <a:srgbClr val="888888"/>
                </a:solidFill>
              </a:defRPr>
            </a:lvl1pPr>
            <a:lvl2pPr indent="-228600" lvl="1" marL="914400" algn="l">
              <a:lnSpc>
                <a:spcPct val="90000"/>
              </a:lnSpc>
              <a:spcBef>
                <a:spcPts val="750"/>
              </a:spcBef>
              <a:spcAft>
                <a:spcPts val="0"/>
              </a:spcAft>
              <a:buClr>
                <a:srgbClr val="888888"/>
              </a:buClr>
              <a:buSzPts val="3000"/>
              <a:buNone/>
              <a:defRPr sz="3000">
                <a:solidFill>
                  <a:srgbClr val="888888"/>
                </a:solidFill>
              </a:defRPr>
            </a:lvl2pPr>
            <a:lvl3pPr indent="-228600" lvl="2" marL="1371600" algn="l">
              <a:lnSpc>
                <a:spcPct val="90000"/>
              </a:lnSpc>
              <a:spcBef>
                <a:spcPts val="750"/>
              </a:spcBef>
              <a:spcAft>
                <a:spcPts val="0"/>
              </a:spcAft>
              <a:buClr>
                <a:srgbClr val="888888"/>
              </a:buClr>
              <a:buSzPts val="2700"/>
              <a:buNone/>
              <a:defRPr sz="2700">
                <a:solidFill>
                  <a:srgbClr val="888888"/>
                </a:solidFill>
              </a:defRPr>
            </a:lvl3pPr>
            <a:lvl4pPr indent="-228600" lvl="3" marL="1828800" algn="l">
              <a:lnSpc>
                <a:spcPct val="90000"/>
              </a:lnSpc>
              <a:spcBef>
                <a:spcPts val="750"/>
              </a:spcBef>
              <a:spcAft>
                <a:spcPts val="0"/>
              </a:spcAft>
              <a:buClr>
                <a:srgbClr val="888888"/>
              </a:buClr>
              <a:buSzPts val="2400"/>
              <a:buNone/>
              <a:defRPr sz="2400">
                <a:solidFill>
                  <a:srgbClr val="888888"/>
                </a:solidFill>
              </a:defRPr>
            </a:lvl4pPr>
            <a:lvl5pPr indent="-228600" lvl="4" marL="2286000" algn="l">
              <a:lnSpc>
                <a:spcPct val="90000"/>
              </a:lnSpc>
              <a:spcBef>
                <a:spcPts val="750"/>
              </a:spcBef>
              <a:spcAft>
                <a:spcPts val="0"/>
              </a:spcAft>
              <a:buClr>
                <a:srgbClr val="888888"/>
              </a:buClr>
              <a:buSzPts val="2400"/>
              <a:buNone/>
              <a:defRPr sz="2400">
                <a:solidFill>
                  <a:srgbClr val="888888"/>
                </a:solidFill>
              </a:defRPr>
            </a:lvl5pPr>
            <a:lvl6pPr indent="-228600" lvl="5" marL="2743200" algn="l">
              <a:lnSpc>
                <a:spcPct val="90000"/>
              </a:lnSpc>
              <a:spcBef>
                <a:spcPts val="750"/>
              </a:spcBef>
              <a:spcAft>
                <a:spcPts val="0"/>
              </a:spcAft>
              <a:buClr>
                <a:srgbClr val="888888"/>
              </a:buClr>
              <a:buSzPts val="2400"/>
              <a:buNone/>
              <a:defRPr sz="2400">
                <a:solidFill>
                  <a:srgbClr val="888888"/>
                </a:solidFill>
              </a:defRPr>
            </a:lvl6pPr>
            <a:lvl7pPr indent="-228600" lvl="6" marL="3200400" algn="l">
              <a:lnSpc>
                <a:spcPct val="90000"/>
              </a:lnSpc>
              <a:spcBef>
                <a:spcPts val="750"/>
              </a:spcBef>
              <a:spcAft>
                <a:spcPts val="0"/>
              </a:spcAft>
              <a:buClr>
                <a:srgbClr val="888888"/>
              </a:buClr>
              <a:buSzPts val="2400"/>
              <a:buNone/>
              <a:defRPr sz="2400">
                <a:solidFill>
                  <a:srgbClr val="888888"/>
                </a:solidFill>
              </a:defRPr>
            </a:lvl7pPr>
            <a:lvl8pPr indent="-228600" lvl="7" marL="3657600" algn="l">
              <a:lnSpc>
                <a:spcPct val="90000"/>
              </a:lnSpc>
              <a:spcBef>
                <a:spcPts val="750"/>
              </a:spcBef>
              <a:spcAft>
                <a:spcPts val="0"/>
              </a:spcAft>
              <a:buClr>
                <a:srgbClr val="888888"/>
              </a:buClr>
              <a:buSzPts val="2400"/>
              <a:buNone/>
              <a:defRPr sz="2400">
                <a:solidFill>
                  <a:srgbClr val="888888"/>
                </a:solidFill>
              </a:defRPr>
            </a:lvl8pPr>
            <a:lvl9pPr indent="-228600" lvl="8" marL="4114800" algn="l">
              <a:lnSpc>
                <a:spcPct val="90000"/>
              </a:lnSpc>
              <a:spcBef>
                <a:spcPts val="750"/>
              </a:spcBef>
              <a:spcAft>
                <a:spcPts val="0"/>
              </a:spcAft>
              <a:buClr>
                <a:srgbClr val="888888"/>
              </a:buClr>
              <a:buSzPts val="2400"/>
              <a:buNone/>
              <a:defRPr sz="2400">
                <a:solidFill>
                  <a:srgbClr val="888888"/>
                </a:solidFill>
              </a:defRPr>
            </a:lvl9pPr>
          </a:lstStyle>
          <a:p/>
        </p:txBody>
      </p:sp>
      <p:sp>
        <p:nvSpPr>
          <p:cNvPr id="38" name="Google Shape;38;p30"/>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9" name="Google Shape;39;p30"/>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0" name="Google Shape;40;p30"/>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31"/>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 type="body"/>
          </p:nvPr>
        </p:nvSpPr>
        <p:spPr>
          <a:xfrm>
            <a:off x="1257300" y="2740973"/>
            <a:ext cx="7772400" cy="6533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4" name="Google Shape;44;p31"/>
          <p:cNvSpPr txBox="1"/>
          <p:nvPr>
            <p:ph idx="2" type="body"/>
          </p:nvPr>
        </p:nvSpPr>
        <p:spPr>
          <a:xfrm>
            <a:off x="9258300" y="2740973"/>
            <a:ext cx="7772400" cy="6533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45" name="Google Shape;45;p31"/>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6" name="Google Shape;46;p31"/>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7" name="Google Shape;47;p31"/>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32"/>
          <p:cNvSpPr txBox="1"/>
          <p:nvPr>
            <p:ph type="title"/>
          </p:nvPr>
        </p:nvSpPr>
        <p:spPr>
          <a:xfrm>
            <a:off x="1259682" y="548195"/>
            <a:ext cx="15773400" cy="19901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 type="body"/>
          </p:nvPr>
        </p:nvSpPr>
        <p:spPr>
          <a:xfrm>
            <a:off x="1259683" y="2524080"/>
            <a:ext cx="7736681" cy="12370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750"/>
              </a:spcBef>
              <a:spcAft>
                <a:spcPts val="0"/>
              </a:spcAft>
              <a:buClr>
                <a:schemeClr val="dk1"/>
              </a:buClr>
              <a:buSzPts val="3000"/>
              <a:buNone/>
              <a:defRPr b="1" sz="3000"/>
            </a:lvl2pPr>
            <a:lvl3pPr indent="-228600" lvl="2" marL="1371600" algn="l">
              <a:lnSpc>
                <a:spcPct val="90000"/>
              </a:lnSpc>
              <a:spcBef>
                <a:spcPts val="750"/>
              </a:spcBef>
              <a:spcAft>
                <a:spcPts val="0"/>
              </a:spcAft>
              <a:buClr>
                <a:schemeClr val="dk1"/>
              </a:buClr>
              <a:buSzPts val="2700"/>
              <a:buNone/>
              <a:defRPr b="1" sz="2700"/>
            </a:lvl3pPr>
            <a:lvl4pPr indent="-228600" lvl="3" marL="1828800" algn="l">
              <a:lnSpc>
                <a:spcPct val="90000"/>
              </a:lnSpc>
              <a:spcBef>
                <a:spcPts val="750"/>
              </a:spcBef>
              <a:spcAft>
                <a:spcPts val="0"/>
              </a:spcAft>
              <a:buClr>
                <a:schemeClr val="dk1"/>
              </a:buClr>
              <a:buSzPts val="2400"/>
              <a:buNone/>
              <a:defRPr b="1" sz="2400"/>
            </a:lvl4pPr>
            <a:lvl5pPr indent="-228600" lvl="4" marL="2286000" algn="l">
              <a:lnSpc>
                <a:spcPct val="90000"/>
              </a:lnSpc>
              <a:spcBef>
                <a:spcPts val="750"/>
              </a:spcBef>
              <a:spcAft>
                <a:spcPts val="0"/>
              </a:spcAft>
              <a:buClr>
                <a:schemeClr val="dk1"/>
              </a:buClr>
              <a:buSzPts val="2400"/>
              <a:buNone/>
              <a:defRPr b="1" sz="2400"/>
            </a:lvl5pPr>
            <a:lvl6pPr indent="-228600" lvl="5" marL="2743200" algn="l">
              <a:lnSpc>
                <a:spcPct val="90000"/>
              </a:lnSpc>
              <a:spcBef>
                <a:spcPts val="750"/>
              </a:spcBef>
              <a:spcAft>
                <a:spcPts val="0"/>
              </a:spcAft>
              <a:buClr>
                <a:schemeClr val="dk1"/>
              </a:buClr>
              <a:buSzPts val="2400"/>
              <a:buNone/>
              <a:defRPr b="1" sz="2400"/>
            </a:lvl6pPr>
            <a:lvl7pPr indent="-228600" lvl="6" marL="3200400" algn="l">
              <a:lnSpc>
                <a:spcPct val="90000"/>
              </a:lnSpc>
              <a:spcBef>
                <a:spcPts val="750"/>
              </a:spcBef>
              <a:spcAft>
                <a:spcPts val="0"/>
              </a:spcAft>
              <a:buClr>
                <a:schemeClr val="dk1"/>
              </a:buClr>
              <a:buSzPts val="2400"/>
              <a:buNone/>
              <a:defRPr b="1" sz="2400"/>
            </a:lvl7pPr>
            <a:lvl8pPr indent="-228600" lvl="7" marL="3657600" algn="l">
              <a:lnSpc>
                <a:spcPct val="90000"/>
              </a:lnSpc>
              <a:spcBef>
                <a:spcPts val="750"/>
              </a:spcBef>
              <a:spcAft>
                <a:spcPts val="0"/>
              </a:spcAft>
              <a:buClr>
                <a:schemeClr val="dk1"/>
              </a:buClr>
              <a:buSzPts val="2400"/>
              <a:buNone/>
              <a:defRPr b="1" sz="2400"/>
            </a:lvl8pPr>
            <a:lvl9pPr indent="-228600" lvl="8" marL="4114800" algn="l">
              <a:lnSpc>
                <a:spcPct val="90000"/>
              </a:lnSpc>
              <a:spcBef>
                <a:spcPts val="750"/>
              </a:spcBef>
              <a:spcAft>
                <a:spcPts val="0"/>
              </a:spcAft>
              <a:buClr>
                <a:schemeClr val="dk1"/>
              </a:buClr>
              <a:buSzPts val="2400"/>
              <a:buNone/>
              <a:defRPr b="1" sz="2400"/>
            </a:lvl9pPr>
          </a:lstStyle>
          <a:p/>
        </p:txBody>
      </p:sp>
      <p:sp>
        <p:nvSpPr>
          <p:cNvPr id="51" name="Google Shape;51;p32"/>
          <p:cNvSpPr txBox="1"/>
          <p:nvPr>
            <p:ph idx="2" type="body"/>
          </p:nvPr>
        </p:nvSpPr>
        <p:spPr>
          <a:xfrm>
            <a:off x="1259683" y="3761092"/>
            <a:ext cx="7736681" cy="553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2" name="Google Shape;52;p32"/>
          <p:cNvSpPr txBox="1"/>
          <p:nvPr>
            <p:ph idx="3" type="body"/>
          </p:nvPr>
        </p:nvSpPr>
        <p:spPr>
          <a:xfrm>
            <a:off x="9258300" y="2524080"/>
            <a:ext cx="7774782" cy="12370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750"/>
              </a:spcBef>
              <a:spcAft>
                <a:spcPts val="0"/>
              </a:spcAft>
              <a:buClr>
                <a:schemeClr val="dk1"/>
              </a:buClr>
              <a:buSzPts val="3000"/>
              <a:buNone/>
              <a:defRPr b="1" sz="3000"/>
            </a:lvl2pPr>
            <a:lvl3pPr indent="-228600" lvl="2" marL="1371600" algn="l">
              <a:lnSpc>
                <a:spcPct val="90000"/>
              </a:lnSpc>
              <a:spcBef>
                <a:spcPts val="750"/>
              </a:spcBef>
              <a:spcAft>
                <a:spcPts val="0"/>
              </a:spcAft>
              <a:buClr>
                <a:schemeClr val="dk1"/>
              </a:buClr>
              <a:buSzPts val="2700"/>
              <a:buNone/>
              <a:defRPr b="1" sz="2700"/>
            </a:lvl3pPr>
            <a:lvl4pPr indent="-228600" lvl="3" marL="1828800" algn="l">
              <a:lnSpc>
                <a:spcPct val="90000"/>
              </a:lnSpc>
              <a:spcBef>
                <a:spcPts val="750"/>
              </a:spcBef>
              <a:spcAft>
                <a:spcPts val="0"/>
              </a:spcAft>
              <a:buClr>
                <a:schemeClr val="dk1"/>
              </a:buClr>
              <a:buSzPts val="2400"/>
              <a:buNone/>
              <a:defRPr b="1" sz="2400"/>
            </a:lvl4pPr>
            <a:lvl5pPr indent="-228600" lvl="4" marL="2286000" algn="l">
              <a:lnSpc>
                <a:spcPct val="90000"/>
              </a:lnSpc>
              <a:spcBef>
                <a:spcPts val="750"/>
              </a:spcBef>
              <a:spcAft>
                <a:spcPts val="0"/>
              </a:spcAft>
              <a:buClr>
                <a:schemeClr val="dk1"/>
              </a:buClr>
              <a:buSzPts val="2400"/>
              <a:buNone/>
              <a:defRPr b="1" sz="2400"/>
            </a:lvl5pPr>
            <a:lvl6pPr indent="-228600" lvl="5" marL="2743200" algn="l">
              <a:lnSpc>
                <a:spcPct val="90000"/>
              </a:lnSpc>
              <a:spcBef>
                <a:spcPts val="750"/>
              </a:spcBef>
              <a:spcAft>
                <a:spcPts val="0"/>
              </a:spcAft>
              <a:buClr>
                <a:schemeClr val="dk1"/>
              </a:buClr>
              <a:buSzPts val="2400"/>
              <a:buNone/>
              <a:defRPr b="1" sz="2400"/>
            </a:lvl6pPr>
            <a:lvl7pPr indent="-228600" lvl="6" marL="3200400" algn="l">
              <a:lnSpc>
                <a:spcPct val="90000"/>
              </a:lnSpc>
              <a:spcBef>
                <a:spcPts val="750"/>
              </a:spcBef>
              <a:spcAft>
                <a:spcPts val="0"/>
              </a:spcAft>
              <a:buClr>
                <a:schemeClr val="dk1"/>
              </a:buClr>
              <a:buSzPts val="2400"/>
              <a:buNone/>
              <a:defRPr b="1" sz="2400"/>
            </a:lvl7pPr>
            <a:lvl8pPr indent="-228600" lvl="7" marL="3657600" algn="l">
              <a:lnSpc>
                <a:spcPct val="90000"/>
              </a:lnSpc>
              <a:spcBef>
                <a:spcPts val="750"/>
              </a:spcBef>
              <a:spcAft>
                <a:spcPts val="0"/>
              </a:spcAft>
              <a:buClr>
                <a:schemeClr val="dk1"/>
              </a:buClr>
              <a:buSzPts val="2400"/>
              <a:buNone/>
              <a:defRPr b="1" sz="2400"/>
            </a:lvl8pPr>
            <a:lvl9pPr indent="-228600" lvl="8" marL="4114800" algn="l">
              <a:lnSpc>
                <a:spcPct val="90000"/>
              </a:lnSpc>
              <a:spcBef>
                <a:spcPts val="750"/>
              </a:spcBef>
              <a:spcAft>
                <a:spcPts val="0"/>
              </a:spcAft>
              <a:buClr>
                <a:schemeClr val="dk1"/>
              </a:buClr>
              <a:buSzPts val="2400"/>
              <a:buNone/>
              <a:defRPr b="1" sz="2400"/>
            </a:lvl9pPr>
          </a:lstStyle>
          <a:p/>
        </p:txBody>
      </p:sp>
      <p:sp>
        <p:nvSpPr>
          <p:cNvPr id="53" name="Google Shape;53;p32"/>
          <p:cNvSpPr txBox="1"/>
          <p:nvPr>
            <p:ph idx="4" type="body"/>
          </p:nvPr>
        </p:nvSpPr>
        <p:spPr>
          <a:xfrm>
            <a:off x="9258300" y="3761092"/>
            <a:ext cx="7774782" cy="553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500"/>
              </a:spcBef>
              <a:spcAft>
                <a:spcPts val="0"/>
              </a:spcAft>
              <a:buClr>
                <a:schemeClr val="dk1"/>
              </a:buClr>
              <a:buSzPts val="1800"/>
              <a:buChar char="•"/>
              <a:defRPr/>
            </a:lvl1pPr>
            <a:lvl2pPr indent="-342900" lvl="1" marL="914400" algn="l">
              <a:lnSpc>
                <a:spcPct val="90000"/>
              </a:lnSpc>
              <a:spcBef>
                <a:spcPts val="750"/>
              </a:spcBef>
              <a:spcAft>
                <a:spcPts val="0"/>
              </a:spcAft>
              <a:buClr>
                <a:schemeClr val="dk1"/>
              </a:buClr>
              <a:buSzPts val="1800"/>
              <a:buChar char="•"/>
              <a:defRPr/>
            </a:lvl2pPr>
            <a:lvl3pPr indent="-342900" lvl="2" marL="1371600" algn="l">
              <a:lnSpc>
                <a:spcPct val="90000"/>
              </a:lnSpc>
              <a:spcBef>
                <a:spcPts val="750"/>
              </a:spcBef>
              <a:spcAft>
                <a:spcPts val="0"/>
              </a:spcAft>
              <a:buClr>
                <a:schemeClr val="dk1"/>
              </a:buClr>
              <a:buSzPts val="1800"/>
              <a:buChar char="•"/>
              <a:defRPr/>
            </a:lvl3pPr>
            <a:lvl4pPr indent="-342900" lvl="3" marL="1828800" algn="l">
              <a:lnSpc>
                <a:spcPct val="90000"/>
              </a:lnSpc>
              <a:spcBef>
                <a:spcPts val="750"/>
              </a:spcBef>
              <a:spcAft>
                <a:spcPts val="0"/>
              </a:spcAft>
              <a:buClr>
                <a:schemeClr val="dk1"/>
              </a:buClr>
              <a:buSzPts val="1800"/>
              <a:buChar char="•"/>
              <a:defRPr/>
            </a:lvl4pPr>
            <a:lvl5pPr indent="-342900" lvl="4" marL="2286000" algn="l">
              <a:lnSpc>
                <a:spcPct val="90000"/>
              </a:lnSpc>
              <a:spcBef>
                <a:spcPts val="750"/>
              </a:spcBef>
              <a:spcAft>
                <a:spcPts val="0"/>
              </a:spcAft>
              <a:buClr>
                <a:schemeClr val="dk1"/>
              </a:buClr>
              <a:buSzPts val="1800"/>
              <a:buChar char="•"/>
              <a:defRPr/>
            </a:lvl5pPr>
            <a:lvl6pPr indent="-342900" lvl="5" marL="2743200" algn="l">
              <a:lnSpc>
                <a:spcPct val="90000"/>
              </a:lnSpc>
              <a:spcBef>
                <a:spcPts val="750"/>
              </a:spcBef>
              <a:spcAft>
                <a:spcPts val="0"/>
              </a:spcAft>
              <a:buClr>
                <a:schemeClr val="dk1"/>
              </a:buClr>
              <a:buSzPts val="1800"/>
              <a:buChar char="•"/>
              <a:defRPr/>
            </a:lvl6pPr>
            <a:lvl7pPr indent="-342900" lvl="6" marL="3200400" algn="l">
              <a:lnSpc>
                <a:spcPct val="90000"/>
              </a:lnSpc>
              <a:spcBef>
                <a:spcPts val="750"/>
              </a:spcBef>
              <a:spcAft>
                <a:spcPts val="0"/>
              </a:spcAft>
              <a:buClr>
                <a:schemeClr val="dk1"/>
              </a:buClr>
              <a:buSzPts val="1800"/>
              <a:buChar char="•"/>
              <a:defRPr/>
            </a:lvl7pPr>
            <a:lvl8pPr indent="-342900" lvl="7" marL="3657600" algn="l">
              <a:lnSpc>
                <a:spcPct val="90000"/>
              </a:lnSpc>
              <a:spcBef>
                <a:spcPts val="750"/>
              </a:spcBef>
              <a:spcAft>
                <a:spcPts val="0"/>
              </a:spcAft>
              <a:buClr>
                <a:schemeClr val="dk1"/>
              </a:buClr>
              <a:buSzPts val="1800"/>
              <a:buChar char="•"/>
              <a:defRPr/>
            </a:lvl8pPr>
            <a:lvl9pPr indent="-342900" lvl="8" marL="4114800" algn="l">
              <a:lnSpc>
                <a:spcPct val="90000"/>
              </a:lnSpc>
              <a:spcBef>
                <a:spcPts val="750"/>
              </a:spcBef>
              <a:spcAft>
                <a:spcPts val="0"/>
              </a:spcAft>
              <a:buClr>
                <a:schemeClr val="dk1"/>
              </a:buClr>
              <a:buSzPts val="1800"/>
              <a:buChar char="•"/>
              <a:defRPr/>
            </a:lvl9pPr>
          </a:lstStyle>
          <a:p/>
        </p:txBody>
      </p:sp>
      <p:sp>
        <p:nvSpPr>
          <p:cNvPr id="54" name="Google Shape;54;p32"/>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5" name="Google Shape;55;p32"/>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6" name="Google Shape;56;p32"/>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33"/>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rtl="1" algn="l">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0" name="Google Shape;60;p33"/>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1" name="Google Shape;61;p33"/>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600"/>
              <a:buFont typeface="Calibri"/>
              <a:buNone/>
              <a:defRPr b="0" i="0" sz="6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1257300" y="2740973"/>
            <a:ext cx="15773400" cy="6533051"/>
          </a:xfrm>
          <a:prstGeom prst="rect">
            <a:avLst/>
          </a:prstGeom>
          <a:noFill/>
          <a:ln>
            <a:noFill/>
          </a:ln>
        </p:spPr>
        <p:txBody>
          <a:bodyPr anchorCtr="0" anchor="t" bIns="45700" lIns="91425" spcFirstLastPara="1" rIns="91425" wrap="square" tIns="45700">
            <a:normAutofit/>
          </a:bodyPr>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Calibri"/>
                <a:ea typeface="Calibri"/>
                <a:cs typeface="Calibri"/>
                <a:sym typeface="Calibri"/>
              </a:defRPr>
            </a:lvl1pPr>
            <a:lvl2pPr indent="-457200" lvl="1" marL="914400" marR="0" rtl="0" algn="l">
              <a:lnSpc>
                <a:spcPct val="90000"/>
              </a:lnSpc>
              <a:spcBef>
                <a:spcPts val="7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2pPr>
            <a:lvl3pPr indent="-419100" lvl="2" marL="1371600" marR="0" rtl="0" algn="l">
              <a:lnSpc>
                <a:spcPct val="90000"/>
              </a:lnSpc>
              <a:spcBef>
                <a:spcPts val="75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400050" lvl="3" marL="1828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lnSpc>
                <a:spcPct val="90000"/>
              </a:lnSpc>
              <a:spcBef>
                <a:spcPts val="75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1257300" y="9543354"/>
            <a:ext cx="4114800" cy="548195"/>
          </a:xfrm>
          <a:prstGeom prst="rect">
            <a:avLst/>
          </a:prstGeom>
          <a:noFill/>
          <a:ln>
            <a:noFill/>
          </a:ln>
        </p:spPr>
        <p:txBody>
          <a:bodyPr anchorCtr="0" anchor="ctr"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6057900" y="9543354"/>
            <a:ext cx="6172200" cy="54819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12915900" y="9543354"/>
            <a:ext cx="4114800" cy="548195"/>
          </a:xfrm>
          <a:prstGeom prst="rect">
            <a:avLst/>
          </a:prstGeom>
          <a:noFill/>
          <a:ln>
            <a:noFill/>
          </a:ln>
        </p:spPr>
        <p:txBody>
          <a:bodyPr anchorCtr="0" anchor="ctr" bIns="45700" lIns="91425" spcFirstLastPara="1" rIns="91425" wrap="square" tIns="45700">
            <a:noAutofit/>
          </a:bodyPr>
          <a:lstStyle>
            <a:lvl1pPr indent="0" lvl="0"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1"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1"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C:\Users\lilachg\Dropbox\MOOC - מיכל גורדון\לוגואים\weizmann-logo.png" id="92" name="Google Shape;92;p1"/>
          <p:cNvPicPr preferRelativeResize="0"/>
          <p:nvPr/>
        </p:nvPicPr>
        <p:blipFill rotWithShape="1">
          <a:blip r:embed="rId3">
            <a:alphaModFix/>
          </a:blip>
          <a:srcRect b="0" l="0" r="0" t="0"/>
          <a:stretch/>
        </p:blipFill>
        <p:spPr>
          <a:xfrm>
            <a:off x="1796453" y="3648378"/>
            <a:ext cx="7301446" cy="2649035"/>
          </a:xfrm>
          <a:prstGeom prst="rect">
            <a:avLst/>
          </a:prstGeom>
          <a:noFill/>
          <a:ln>
            <a:noFill/>
          </a:ln>
        </p:spPr>
      </p:pic>
      <p:pic>
        <p:nvPicPr>
          <p:cNvPr descr="C:\Users\lilachg\Dropbox\MOOC - מיכל גורדון\לוגואים\hit_LogoE.fw.png" id="93" name="Google Shape;93;p1"/>
          <p:cNvPicPr preferRelativeResize="0"/>
          <p:nvPr/>
        </p:nvPicPr>
        <p:blipFill rotWithShape="1">
          <a:blip r:embed="rId4">
            <a:alphaModFix/>
          </a:blip>
          <a:srcRect b="0" l="0" r="0" t="0"/>
          <a:stretch/>
        </p:blipFill>
        <p:spPr>
          <a:xfrm>
            <a:off x="9969872" y="3454396"/>
            <a:ext cx="5345960" cy="2843017"/>
          </a:xfrm>
          <a:prstGeom prst="rect">
            <a:avLst/>
          </a:prstGeom>
          <a:noFill/>
          <a:ln>
            <a:noFill/>
          </a:ln>
        </p:spPr>
      </p:pic>
      <p:sp>
        <p:nvSpPr>
          <p:cNvPr id="94" name="Google Shape;94;p1"/>
          <p:cNvSpPr/>
          <p:nvPr/>
        </p:nvSpPr>
        <p:spPr>
          <a:xfrm>
            <a:off x="9371455" y="3648379"/>
            <a:ext cx="70861" cy="2649035"/>
          </a:xfrm>
          <a:prstGeom prst="rect">
            <a:avLst/>
          </a:prstGeom>
          <a:solidFill>
            <a:srgbClr val="7F7F7F"/>
          </a:solidFill>
          <a:ln>
            <a:noFill/>
          </a:ln>
          <a:effectLst>
            <a:outerShdw blurRad="50800" rotWithShape="0" algn="tr" dir="8100000" dist="38100">
              <a:srgbClr val="000000">
                <a:alpha val="40000"/>
              </a:srgbClr>
            </a:outerShdw>
          </a:effectLst>
        </p:spPr>
        <p:txBody>
          <a:bodyPr anchorCtr="0" anchor="t" bIns="45700" lIns="91425" spcFirstLastPara="1" rIns="91425" wrap="square" tIns="45700">
            <a:noAutofit/>
          </a:bodyPr>
          <a:lstStyle/>
          <a:p>
            <a:pPr indent="0" lvl="0" marL="0" marR="0" rtl="1" algn="ctr">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ppt_w</p:attrName>
                                        </p:attrNameLst>
                                      </p:cBhvr>
                                      <p:tavLst>
                                        <p:tav fmla="" tm="0">
                                          <p:val>
                                            <p:strVal val="0"/>
                                          </p:val>
                                        </p:tav>
                                        <p:tav fmla="" tm="100000">
                                          <p:val>
                                            <p:strVal val="#ppt_w"/>
                                          </p:val>
                                        </p:tav>
                                      </p:tavLst>
                                    </p:anim>
                                    <p:anim calcmode="lin" valueType="num">
                                      <p:cBhvr additive="base">
                                        <p:cTn dur="500"/>
                                        <p:tgtEl>
                                          <p:spTgt spid="9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ppt_w</p:attrName>
                                        </p:attrNameLst>
                                      </p:cBhvr>
                                      <p:tavLst>
                                        <p:tav fmla="" tm="0">
                                          <p:val>
                                            <p:strVal val="0"/>
                                          </p:val>
                                        </p:tav>
                                        <p:tav fmla="" tm="100000">
                                          <p:val>
                                            <p:strVal val="#ppt_w"/>
                                          </p:val>
                                        </p:tav>
                                      </p:tavLst>
                                    </p:anim>
                                    <p:anim calcmode="lin" valueType="num">
                                      <p:cBhvr additive="base">
                                        <p:cTn dur="500"/>
                                        <p:tgtEl>
                                          <p:spTgt spid="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865b9300ed_0_5"/>
          <p:cNvSpPr txBox="1"/>
          <p:nvPr/>
        </p:nvSpPr>
        <p:spPr>
          <a:xfrm>
            <a:off x="1196789" y="578224"/>
            <a:ext cx="4518300" cy="708000"/>
          </a:xfrm>
          <a:prstGeom prst="rect">
            <a:avLst/>
          </a:prstGeom>
          <a:noFill/>
          <a:ln>
            <a:noFill/>
          </a:ln>
        </p:spPr>
        <p:txBody>
          <a:bodyPr anchorCtr="0" anchor="t" bIns="45700" lIns="91425" spcFirstLastPara="1" rIns="91425" wrap="square" tIns="45700">
            <a:noAutofit/>
          </a:bodyPr>
          <a:lstStyle/>
          <a:p>
            <a:pPr indent="0" lvl="0" marL="0" marR="0" rtl="1"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State On Part 2</a:t>
            </a:r>
            <a:endParaRPr b="0" i="0" sz="1800" u="none" cap="none" strike="noStrike">
              <a:solidFill>
                <a:schemeClr val="dk1"/>
              </a:solidFill>
              <a:latin typeface="Calibri"/>
              <a:ea typeface="Calibri"/>
              <a:cs typeface="Calibri"/>
              <a:sym typeface="Calibri"/>
            </a:endParaRPr>
          </a:p>
        </p:txBody>
      </p:sp>
      <p:pic>
        <p:nvPicPr>
          <p:cNvPr id="161" name="Google Shape;161;g865b9300ed_0_5"/>
          <p:cNvPicPr preferRelativeResize="0"/>
          <p:nvPr/>
        </p:nvPicPr>
        <p:blipFill rotWithShape="1">
          <a:blip r:embed="rId3">
            <a:alphaModFix/>
          </a:blip>
          <a:srcRect b="0" l="0" r="0" t="0"/>
          <a:stretch/>
        </p:blipFill>
        <p:spPr>
          <a:xfrm>
            <a:off x="304800" y="1538474"/>
            <a:ext cx="10632875" cy="6849848"/>
          </a:xfrm>
          <a:prstGeom prst="rect">
            <a:avLst/>
          </a:prstGeom>
          <a:noFill/>
          <a:ln>
            <a:noFill/>
          </a:ln>
        </p:spPr>
      </p:pic>
      <p:pic>
        <p:nvPicPr>
          <p:cNvPr id="162" name="Google Shape;162;g865b9300ed_0_5"/>
          <p:cNvPicPr preferRelativeResize="0"/>
          <p:nvPr/>
        </p:nvPicPr>
        <p:blipFill rotWithShape="1">
          <a:blip r:embed="rId4">
            <a:alphaModFix/>
          </a:blip>
          <a:srcRect b="0" l="0" r="0" t="0"/>
          <a:stretch/>
        </p:blipFill>
        <p:spPr>
          <a:xfrm>
            <a:off x="10937675" y="1538475"/>
            <a:ext cx="7045524" cy="77782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9"/>
          <p:cNvSpPr txBox="1"/>
          <p:nvPr/>
        </p:nvSpPr>
        <p:spPr>
          <a:xfrm>
            <a:off x="1196789" y="578224"/>
            <a:ext cx="4518211" cy="707886"/>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State Body</a:t>
            </a:r>
            <a:endParaRPr b="0" i="0" sz="1800" u="none" cap="none" strike="noStrike">
              <a:solidFill>
                <a:schemeClr val="dk1"/>
              </a:solidFill>
              <a:latin typeface="Calibri"/>
              <a:ea typeface="Calibri"/>
              <a:cs typeface="Calibri"/>
              <a:sym typeface="Calibri"/>
            </a:endParaRPr>
          </a:p>
        </p:txBody>
      </p:sp>
      <p:pic>
        <p:nvPicPr>
          <p:cNvPr id="169" name="Google Shape;169;p9"/>
          <p:cNvPicPr preferRelativeResize="0"/>
          <p:nvPr/>
        </p:nvPicPr>
        <p:blipFill rotWithShape="1">
          <a:blip r:embed="rId3">
            <a:alphaModFix/>
          </a:blip>
          <a:srcRect b="0" l="0" r="0" t="0"/>
          <a:stretch/>
        </p:blipFill>
        <p:spPr>
          <a:xfrm>
            <a:off x="3713050" y="1509723"/>
            <a:ext cx="10191750" cy="727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0"/>
          <p:cNvSpPr txBox="1"/>
          <p:nvPr/>
        </p:nvSpPr>
        <p:spPr>
          <a:xfrm>
            <a:off x="1534123" y="478525"/>
            <a:ext cx="7774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Hierarchy</a:t>
            </a:r>
            <a:endParaRPr b="0" i="0" sz="3600" u="none" cap="none" strike="noStrike">
              <a:solidFill>
                <a:schemeClr val="dk1"/>
              </a:solidFill>
              <a:latin typeface="Calibri"/>
              <a:ea typeface="Calibri"/>
              <a:cs typeface="Calibri"/>
              <a:sym typeface="Calibri"/>
            </a:endParaRPr>
          </a:p>
        </p:txBody>
      </p:sp>
      <p:sp>
        <p:nvSpPr>
          <p:cNvPr id="176" name="Google Shape;176;p10"/>
          <p:cNvSpPr txBox="1"/>
          <p:nvPr/>
        </p:nvSpPr>
        <p:spPr>
          <a:xfrm>
            <a:off x="1347000" y="1285480"/>
            <a:ext cx="15594000" cy="121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Here we see the hierarchy. State “On” is composed of two states, that are “Speaker” and “Emotions”(that states are also composite i.e. contain another states inside).</a:t>
            </a:r>
            <a:endParaRPr b="0" i="0" sz="4100" u="none" cap="none" strike="noStrike">
              <a:solidFill>
                <a:schemeClr val="dk1"/>
              </a:solidFill>
              <a:latin typeface="Calibri"/>
              <a:ea typeface="Calibri"/>
              <a:cs typeface="Calibri"/>
              <a:sym typeface="Calibri"/>
            </a:endParaRPr>
          </a:p>
        </p:txBody>
      </p:sp>
      <p:pic>
        <p:nvPicPr>
          <p:cNvPr id="177" name="Google Shape;177;p10"/>
          <p:cNvPicPr preferRelativeResize="0"/>
          <p:nvPr/>
        </p:nvPicPr>
        <p:blipFill rotWithShape="1">
          <a:blip r:embed="rId3">
            <a:alphaModFix/>
          </a:blip>
          <a:srcRect b="0" l="0" r="0" t="0"/>
          <a:stretch/>
        </p:blipFill>
        <p:spPr>
          <a:xfrm>
            <a:off x="3605200" y="2245105"/>
            <a:ext cx="11077575" cy="706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2"/>
          <p:cNvSpPr txBox="1"/>
          <p:nvPr/>
        </p:nvSpPr>
        <p:spPr>
          <a:xfrm>
            <a:off x="1534122" y="478514"/>
            <a:ext cx="307776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Orthogonality</a:t>
            </a:r>
            <a:endParaRPr b="0" i="0" sz="3600" u="none" cap="none" strike="noStrike">
              <a:solidFill>
                <a:schemeClr val="dk1"/>
              </a:solidFill>
              <a:latin typeface="Calibri"/>
              <a:ea typeface="Calibri"/>
              <a:cs typeface="Calibri"/>
              <a:sym typeface="Calibri"/>
            </a:endParaRPr>
          </a:p>
        </p:txBody>
      </p:sp>
      <p:sp>
        <p:nvSpPr>
          <p:cNvPr id="184" name="Google Shape;184;p12"/>
          <p:cNvSpPr txBox="1"/>
          <p:nvPr/>
        </p:nvSpPr>
        <p:spPr>
          <a:xfrm>
            <a:off x="1534122" y="1303855"/>
            <a:ext cx="1444214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“Motion”, “Speaker”, “Emotions”, “Lights”, “Charger” and “Camera” are orthogonality regions. The dog be happy and barks at the same time. </a:t>
            </a:r>
            <a:endParaRPr b="0" i="0" sz="3200" u="none" cap="none" strike="noStrike">
              <a:solidFill>
                <a:schemeClr val="dk1"/>
              </a:solidFill>
              <a:latin typeface="Calibri"/>
              <a:ea typeface="Calibri"/>
              <a:cs typeface="Calibri"/>
              <a:sym typeface="Calibri"/>
            </a:endParaRPr>
          </a:p>
        </p:txBody>
      </p:sp>
      <p:pic>
        <p:nvPicPr>
          <p:cNvPr id="185" name="Google Shape;185;p12"/>
          <p:cNvPicPr preferRelativeResize="0"/>
          <p:nvPr/>
        </p:nvPicPr>
        <p:blipFill rotWithShape="1">
          <a:blip r:embed="rId3">
            <a:alphaModFix/>
          </a:blip>
          <a:srcRect b="0" l="0" r="0" t="0"/>
          <a:stretch/>
        </p:blipFill>
        <p:spPr>
          <a:xfrm>
            <a:off x="10660875" y="3360875"/>
            <a:ext cx="7088624" cy="4318018"/>
          </a:xfrm>
          <a:prstGeom prst="rect">
            <a:avLst/>
          </a:prstGeom>
          <a:noFill/>
          <a:ln>
            <a:noFill/>
          </a:ln>
        </p:spPr>
      </p:pic>
      <p:pic>
        <p:nvPicPr>
          <p:cNvPr id="186" name="Google Shape;186;p12"/>
          <p:cNvPicPr preferRelativeResize="0"/>
          <p:nvPr/>
        </p:nvPicPr>
        <p:blipFill rotWithShape="1">
          <a:blip r:embed="rId4">
            <a:alphaModFix/>
          </a:blip>
          <a:srcRect b="0" l="0" r="0" t="0"/>
          <a:stretch/>
        </p:blipFill>
        <p:spPr>
          <a:xfrm>
            <a:off x="1018750" y="2533473"/>
            <a:ext cx="5733382" cy="3990802"/>
          </a:xfrm>
          <a:prstGeom prst="rect">
            <a:avLst/>
          </a:prstGeom>
          <a:noFill/>
          <a:ln>
            <a:noFill/>
          </a:ln>
        </p:spPr>
      </p:pic>
      <p:pic>
        <p:nvPicPr>
          <p:cNvPr id="187" name="Google Shape;187;p12"/>
          <p:cNvPicPr preferRelativeResize="0"/>
          <p:nvPr/>
        </p:nvPicPr>
        <p:blipFill rotWithShape="1">
          <a:blip r:embed="rId5">
            <a:alphaModFix/>
          </a:blip>
          <a:srcRect b="0" l="0" r="0" t="0"/>
          <a:stretch/>
        </p:blipFill>
        <p:spPr>
          <a:xfrm>
            <a:off x="7047645" y="2533473"/>
            <a:ext cx="3317713" cy="3990803"/>
          </a:xfrm>
          <a:prstGeom prst="rect">
            <a:avLst/>
          </a:prstGeom>
          <a:noFill/>
          <a:ln>
            <a:noFill/>
          </a:ln>
        </p:spPr>
      </p:pic>
      <p:pic>
        <p:nvPicPr>
          <p:cNvPr id="188" name="Google Shape;188;p12"/>
          <p:cNvPicPr preferRelativeResize="0"/>
          <p:nvPr/>
        </p:nvPicPr>
        <p:blipFill rotWithShape="1">
          <a:blip r:embed="rId6">
            <a:alphaModFix/>
          </a:blip>
          <a:srcRect b="0" l="0" r="0" t="0"/>
          <a:stretch/>
        </p:blipFill>
        <p:spPr>
          <a:xfrm>
            <a:off x="6584300" y="6676675"/>
            <a:ext cx="3140806" cy="3467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3"/>
          <p:cNvSpPr txBox="1"/>
          <p:nvPr/>
        </p:nvSpPr>
        <p:spPr>
          <a:xfrm>
            <a:off x="1534122" y="478514"/>
            <a:ext cx="287226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Broadcasting</a:t>
            </a:r>
            <a:endParaRPr b="0" i="0" sz="3600" u="none" cap="none" strike="noStrike">
              <a:solidFill>
                <a:schemeClr val="dk1"/>
              </a:solidFill>
              <a:latin typeface="Calibri"/>
              <a:ea typeface="Calibri"/>
              <a:cs typeface="Calibri"/>
              <a:sym typeface="Calibri"/>
            </a:endParaRPr>
          </a:p>
        </p:txBody>
      </p:sp>
      <p:sp>
        <p:nvSpPr>
          <p:cNvPr id="195" name="Google Shape;195;p13"/>
          <p:cNvSpPr txBox="1"/>
          <p:nvPr/>
        </p:nvSpPr>
        <p:spPr>
          <a:xfrm>
            <a:off x="1534122" y="2084866"/>
            <a:ext cx="8032959"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96" name="Google Shape;196;p13"/>
          <p:cNvSpPr txBox="1"/>
          <p:nvPr/>
        </p:nvSpPr>
        <p:spPr>
          <a:xfrm>
            <a:off x="1411800" y="1756875"/>
            <a:ext cx="8277600" cy="216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Mood state switch (from “Calm” to another) triggers dog to bark and also to move its tail. Also every 40 seconds system returns the dog</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to default mood i.e. “Calm”. </a:t>
            </a:r>
            <a:endParaRPr b="0" i="0" sz="3200" u="none" cap="none" strike="noStrike">
              <a:solidFill>
                <a:srgbClr val="000000"/>
              </a:solidFill>
              <a:latin typeface="Calibri"/>
              <a:ea typeface="Calibri"/>
              <a:cs typeface="Calibri"/>
              <a:sym typeface="Calibri"/>
            </a:endParaRPr>
          </a:p>
        </p:txBody>
      </p:sp>
      <p:pic>
        <p:nvPicPr>
          <p:cNvPr id="197" name="Google Shape;197;p13"/>
          <p:cNvPicPr preferRelativeResize="0"/>
          <p:nvPr/>
        </p:nvPicPr>
        <p:blipFill rotWithShape="1">
          <a:blip r:embed="rId3">
            <a:alphaModFix/>
          </a:blip>
          <a:srcRect b="0" l="0" r="0" t="0"/>
          <a:stretch/>
        </p:blipFill>
        <p:spPr>
          <a:xfrm>
            <a:off x="9689400" y="2747975"/>
            <a:ext cx="7962900" cy="697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4"/>
          <p:cNvSpPr txBox="1"/>
          <p:nvPr/>
        </p:nvSpPr>
        <p:spPr>
          <a:xfrm>
            <a:off x="1534122" y="478514"/>
            <a:ext cx="166526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Guards</a:t>
            </a:r>
            <a:endParaRPr b="0" i="0" sz="3600" u="none" cap="none" strike="noStrike">
              <a:solidFill>
                <a:schemeClr val="dk1"/>
              </a:solidFill>
              <a:latin typeface="Calibri"/>
              <a:ea typeface="Calibri"/>
              <a:cs typeface="Calibri"/>
              <a:sym typeface="Calibri"/>
            </a:endParaRPr>
          </a:p>
        </p:txBody>
      </p:sp>
      <p:sp>
        <p:nvSpPr>
          <p:cNvPr id="204" name="Google Shape;204;p14"/>
          <p:cNvSpPr txBox="1"/>
          <p:nvPr/>
        </p:nvSpPr>
        <p:spPr>
          <a:xfrm>
            <a:off x="1534125" y="1520104"/>
            <a:ext cx="8423400" cy="2126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Regions “Lights” and “Charger” are based on guards. In both regions there is a battery power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checking. Also if state “OnCharge” is active the blue lights turn off.</a:t>
            </a:r>
            <a:endParaRPr b="0" i="0" sz="3200" u="none" cap="none" strike="noStrike">
              <a:solidFill>
                <a:schemeClr val="dk1"/>
              </a:solidFill>
              <a:latin typeface="Calibri"/>
              <a:ea typeface="Calibri"/>
              <a:cs typeface="Calibri"/>
              <a:sym typeface="Calibri"/>
            </a:endParaRPr>
          </a:p>
        </p:txBody>
      </p:sp>
      <p:pic>
        <p:nvPicPr>
          <p:cNvPr id="205" name="Google Shape;205;p14"/>
          <p:cNvPicPr preferRelativeResize="0"/>
          <p:nvPr/>
        </p:nvPicPr>
        <p:blipFill rotWithShape="1">
          <a:blip r:embed="rId3">
            <a:alphaModFix/>
          </a:blip>
          <a:srcRect b="0" l="0" r="0" t="0"/>
          <a:stretch/>
        </p:blipFill>
        <p:spPr>
          <a:xfrm>
            <a:off x="8191400" y="3646675"/>
            <a:ext cx="8588026" cy="453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5"/>
          <p:cNvSpPr txBox="1"/>
          <p:nvPr/>
        </p:nvSpPr>
        <p:spPr>
          <a:xfrm>
            <a:off x="2477312" y="3646587"/>
            <a:ext cx="13333500" cy="3003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LSCs</a:t>
            </a:r>
            <a:endParaRPr b="1" i="0" sz="7200" u="none" cap="none" strike="noStrike">
              <a:solidFill>
                <a:srgbClr val="1B9BA9"/>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6"/>
          <p:cNvSpPr txBox="1"/>
          <p:nvPr/>
        </p:nvSpPr>
        <p:spPr>
          <a:xfrm>
            <a:off x="0" y="208150"/>
            <a:ext cx="10742700" cy="2071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B9BA9"/>
              </a:buClr>
              <a:buSzPts val="7200"/>
              <a:buFont typeface="Arial"/>
              <a:buNone/>
            </a:pPr>
            <a:r>
              <a:rPr b="1" i="0" lang="en-US" sz="6100" u="none" cap="none" strike="noStrike">
                <a:solidFill>
                  <a:srgbClr val="1B9BA9"/>
                </a:solidFill>
                <a:latin typeface="Century Gothic"/>
                <a:ea typeface="Century Gothic"/>
                <a:cs typeface="Century Gothic"/>
                <a:sym typeface="Century Gothic"/>
              </a:rPr>
              <a:t>Requirements for LCS:</a:t>
            </a:r>
            <a:endParaRPr b="1" i="0" sz="6100" u="none" cap="none" strike="noStrike">
              <a:solidFill>
                <a:srgbClr val="1B9BA9"/>
              </a:solidFill>
              <a:latin typeface="Century Gothic"/>
              <a:ea typeface="Century Gothic"/>
              <a:cs typeface="Century Gothic"/>
              <a:sym typeface="Century Gothic"/>
            </a:endParaRPr>
          </a:p>
        </p:txBody>
      </p:sp>
      <p:sp>
        <p:nvSpPr>
          <p:cNvPr id="218" name="Google Shape;218;p16"/>
          <p:cNvSpPr txBox="1"/>
          <p:nvPr/>
        </p:nvSpPr>
        <p:spPr>
          <a:xfrm>
            <a:off x="1274550" y="2279950"/>
            <a:ext cx="15738901" cy="6876600"/>
          </a:xfrm>
          <a:prstGeom prst="rect">
            <a:avLst/>
          </a:prstGeom>
          <a:noFill/>
          <a:ln>
            <a:noFill/>
          </a:ln>
        </p:spPr>
        <p:txBody>
          <a:bodyPr anchorCtr="0" anchor="t" bIns="91425" lIns="91425" spcFirstLastPara="1" rIns="91425" wrap="square" tIns="91425">
            <a:noAutofit/>
          </a:bodyPr>
          <a:lstStyle/>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a person touches the dog's head then the dog become happy.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chemeClr val="dk1"/>
              </a:solidFill>
              <a:latin typeface="Calibri"/>
              <a:ea typeface="Calibri"/>
              <a:cs typeface="Calibri"/>
              <a:sym typeface="Calibri"/>
            </a:endParaRPr>
          </a:p>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a person touches the dog’s head then the dog barks.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rgbClr val="000000"/>
              </a:solidFill>
              <a:latin typeface="Calibri"/>
              <a:ea typeface="Calibri"/>
              <a:cs typeface="Calibri"/>
              <a:sym typeface="Calibri"/>
            </a:endParaRPr>
          </a:p>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the battery is under 30 presents then the blue lights turn on.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rgbClr val="000000"/>
              </a:solidFill>
              <a:latin typeface="Calibri"/>
              <a:ea typeface="Calibri"/>
              <a:cs typeface="Calibri"/>
              <a:sym typeface="Calibri"/>
            </a:endParaRPr>
          </a:p>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the blue lights turn on and the dog is on charge then the blue lights turn off.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rgbClr val="000000"/>
              </a:solidFill>
              <a:latin typeface="Calibri"/>
              <a:ea typeface="Calibri"/>
              <a:cs typeface="Calibri"/>
              <a:sym typeface="Calibri"/>
            </a:endParaRPr>
          </a:p>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the dog becomes happy then the dog barks.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rgbClr val="000000"/>
              </a:solidFill>
              <a:latin typeface="Calibri"/>
              <a:ea typeface="Calibri"/>
              <a:cs typeface="Calibri"/>
              <a:sym typeface="Calibri"/>
            </a:endParaRPr>
          </a:p>
          <a:p>
            <a:pPr indent="-425450" lvl="0" marL="457200" marR="0" rtl="0" algn="l">
              <a:lnSpc>
                <a:spcPct val="128205"/>
              </a:lnSpc>
              <a:spcBef>
                <a:spcPts val="0"/>
              </a:spcBef>
              <a:spcAft>
                <a:spcPts val="0"/>
              </a:spcAft>
              <a:buClr>
                <a:srgbClr val="000000"/>
              </a:buClr>
              <a:buSzPts val="3400"/>
              <a:buFont typeface="Calibri"/>
              <a:buAutoNum type="arabicPeriod"/>
            </a:pPr>
            <a:r>
              <a:rPr b="0" i="0" lang="en-US" sz="3400" u="none" cap="none" strike="noStrike">
                <a:solidFill>
                  <a:srgbClr val="000000"/>
                </a:solidFill>
                <a:latin typeface="Calibri"/>
                <a:ea typeface="Calibri"/>
                <a:cs typeface="Calibri"/>
                <a:sym typeface="Calibri"/>
              </a:rPr>
              <a:t>When a person says “sit” then the dog barks. (same as </a:t>
            </a:r>
            <a:r>
              <a:rPr b="0" i="0" lang="en-US" sz="3400" u="none" cap="none" strike="noStrike">
                <a:solidFill>
                  <a:schemeClr val="dk1"/>
                </a:solidFill>
                <a:latin typeface="Calibri"/>
                <a:ea typeface="Calibri"/>
                <a:cs typeface="Calibri"/>
                <a:sym typeface="Calibri"/>
              </a:rPr>
              <a:t>statecharts)</a:t>
            </a:r>
            <a:r>
              <a:rPr b="0" i="0" lang="en-US" sz="3400" u="none" cap="none" strike="noStrike">
                <a:solidFill>
                  <a:srgbClr val="000000"/>
                </a:solidFill>
                <a:latin typeface="Calibri"/>
                <a:ea typeface="Calibri"/>
                <a:cs typeface="Calibri"/>
                <a:sym typeface="Calibri"/>
              </a:rPr>
              <a:t>  </a:t>
            </a:r>
            <a:endParaRPr b="0" i="0" sz="3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1"/>
          <p:cNvSpPr txBox="1"/>
          <p:nvPr/>
        </p:nvSpPr>
        <p:spPr>
          <a:xfrm>
            <a:off x="0" y="208150"/>
            <a:ext cx="10742700" cy="2071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B9BA9"/>
              </a:buClr>
              <a:buSzPts val="7200"/>
              <a:buFont typeface="Arial"/>
              <a:buNone/>
            </a:pPr>
            <a:r>
              <a:rPr b="1" i="0" lang="en-US" sz="6100" u="none" cap="none" strike="noStrike">
                <a:solidFill>
                  <a:srgbClr val="1B9BA9"/>
                </a:solidFill>
                <a:latin typeface="Century Gothic"/>
                <a:ea typeface="Century Gothic"/>
                <a:cs typeface="Century Gothic"/>
                <a:sym typeface="Century Gothic"/>
              </a:rPr>
              <a:t>Requirements for LCS:</a:t>
            </a:r>
            <a:endParaRPr b="1" i="0" sz="6100" u="none" cap="none" strike="noStrike">
              <a:solidFill>
                <a:srgbClr val="1B9BA9"/>
              </a:solidFill>
              <a:latin typeface="Century Gothic"/>
              <a:ea typeface="Century Gothic"/>
              <a:cs typeface="Century Gothic"/>
              <a:sym typeface="Century Gothic"/>
            </a:endParaRPr>
          </a:p>
        </p:txBody>
      </p:sp>
      <p:sp>
        <p:nvSpPr>
          <p:cNvPr id="224" name="Google Shape;224;p11"/>
          <p:cNvSpPr txBox="1"/>
          <p:nvPr/>
        </p:nvSpPr>
        <p:spPr>
          <a:xfrm>
            <a:off x="1274550" y="2279950"/>
            <a:ext cx="15738901" cy="6876600"/>
          </a:xfrm>
          <a:prstGeom prst="rect">
            <a:avLst/>
          </a:prstGeom>
          <a:noFill/>
          <a:ln>
            <a:noFill/>
          </a:ln>
        </p:spPr>
        <p:txBody>
          <a:bodyPr anchorCtr="0" anchor="t" bIns="91425" lIns="91425" spcFirstLastPara="1" rIns="91425" wrap="square" tIns="91425">
            <a:noAutofit/>
          </a:bodyPr>
          <a:lstStyle/>
          <a:p>
            <a:pPr indent="0" lvl="0" marL="0" marR="0" rtl="0" algn="l">
              <a:lnSpc>
                <a:spcPct val="128205"/>
              </a:lnSpc>
              <a:spcBef>
                <a:spcPts val="0"/>
              </a:spcBef>
              <a:spcAft>
                <a:spcPts val="0"/>
              </a:spcAft>
              <a:buClr>
                <a:srgbClr val="000000"/>
              </a:buClr>
              <a:buSzPts val="3400"/>
              <a:buFont typeface="Arial"/>
              <a:buNone/>
            </a:pPr>
            <a:r>
              <a:rPr b="0" i="0" lang="en-US" sz="3400" u="none" cap="none" strike="noStrike">
                <a:solidFill>
                  <a:srgbClr val="000000"/>
                </a:solidFill>
                <a:latin typeface="Calibri"/>
                <a:ea typeface="Calibri"/>
                <a:cs typeface="Calibri"/>
                <a:sym typeface="Calibri"/>
              </a:rPr>
              <a:t>7. When the camera recognizes that it’s not the user, and the person who is not the user say “calm down” then should forbid to listen the voice command “calm down” during some period of time. (same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rgbClr val="000000"/>
              </a:solidFill>
              <a:latin typeface="Arial"/>
              <a:ea typeface="Arial"/>
              <a:cs typeface="Arial"/>
              <a:sym typeface="Arial"/>
            </a:endParaRPr>
          </a:p>
          <a:p>
            <a:pPr indent="0" lvl="0" marL="0" marR="0" rtl="0" algn="l">
              <a:lnSpc>
                <a:spcPct val="128205"/>
              </a:lnSpc>
              <a:spcBef>
                <a:spcPts val="0"/>
              </a:spcBef>
              <a:spcAft>
                <a:spcPts val="0"/>
              </a:spcAft>
              <a:buClr>
                <a:srgbClr val="000000"/>
              </a:buClr>
              <a:buSzPts val="3400"/>
              <a:buFont typeface="Arial"/>
              <a:buNone/>
            </a:pPr>
            <a:r>
              <a:rPr b="0" i="0" lang="en-US" sz="3400" u="none" cap="none" strike="noStrike">
                <a:solidFill>
                  <a:schemeClr val="dk1"/>
                </a:solidFill>
                <a:latin typeface="Calibri"/>
                <a:ea typeface="Calibri"/>
                <a:cs typeface="Calibri"/>
                <a:sym typeface="Calibri"/>
              </a:rPr>
              <a:t>8. When a person says “jump” then the dog jump, and his tail goes up. </a:t>
            </a:r>
            <a:r>
              <a:rPr b="0" i="0" lang="en-US" sz="3400" u="none" cap="none" strike="noStrike">
                <a:solidFill>
                  <a:srgbClr val="000000"/>
                </a:solidFill>
                <a:latin typeface="Calibri"/>
                <a:ea typeface="Calibri"/>
                <a:cs typeface="Calibri"/>
                <a:sym typeface="Calibri"/>
              </a:rPr>
              <a:t>(same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chemeClr val="dk1"/>
              </a:solidFill>
              <a:latin typeface="Calibri"/>
              <a:ea typeface="Calibri"/>
              <a:cs typeface="Calibri"/>
              <a:sym typeface="Calibri"/>
            </a:endParaRPr>
          </a:p>
          <a:p>
            <a:pPr indent="0" lvl="0" marL="0" marR="0" rtl="0" algn="l">
              <a:lnSpc>
                <a:spcPct val="128205"/>
              </a:lnSpc>
              <a:spcBef>
                <a:spcPts val="0"/>
              </a:spcBef>
              <a:spcAft>
                <a:spcPts val="0"/>
              </a:spcAft>
              <a:buClr>
                <a:srgbClr val="000000"/>
              </a:buClr>
              <a:buSzPts val="3400"/>
              <a:buFont typeface="Arial"/>
              <a:buNone/>
            </a:pPr>
            <a:r>
              <a:rPr b="0" i="0" lang="en-US" sz="3400" u="none" cap="none" strike="noStrike">
                <a:solidFill>
                  <a:schemeClr val="dk1"/>
                </a:solidFill>
                <a:latin typeface="Calibri"/>
                <a:ea typeface="Calibri"/>
                <a:cs typeface="Calibri"/>
                <a:sym typeface="Calibri"/>
              </a:rPr>
              <a:t>9. When a person touches the dog’s tail then the dog becomes excited, and his tail moves. </a:t>
            </a:r>
            <a:r>
              <a:rPr b="0" i="0" lang="en-US" sz="3400" u="none" cap="none" strike="noStrike">
                <a:solidFill>
                  <a:srgbClr val="000000"/>
                </a:solidFill>
                <a:latin typeface="Calibri"/>
                <a:ea typeface="Calibri"/>
                <a:cs typeface="Calibri"/>
                <a:sym typeface="Calibri"/>
              </a:rPr>
              <a:t>(same as </a:t>
            </a:r>
            <a:r>
              <a:rPr b="0" i="0" lang="en-US" sz="3400" u="none" cap="none" strike="noStrike">
                <a:solidFill>
                  <a:schemeClr val="dk1"/>
                </a:solidFill>
                <a:latin typeface="Calibri"/>
                <a:ea typeface="Calibri"/>
                <a:cs typeface="Calibri"/>
                <a:sym typeface="Calibri"/>
              </a:rPr>
              <a:t>statecharts)</a:t>
            </a:r>
            <a:endParaRPr b="0" i="0" sz="3400" u="none" cap="none" strike="noStrike">
              <a:solidFill>
                <a:schemeClr val="dk1"/>
              </a:solidFill>
              <a:latin typeface="Calibri"/>
              <a:ea typeface="Calibri"/>
              <a:cs typeface="Calibri"/>
              <a:sym typeface="Calibri"/>
            </a:endParaRPr>
          </a:p>
          <a:p>
            <a:pPr indent="0" lvl="0" marL="0" marR="0" rtl="0" algn="l">
              <a:lnSpc>
                <a:spcPct val="128205"/>
              </a:lnSpc>
              <a:spcBef>
                <a:spcPts val="0"/>
              </a:spcBef>
              <a:spcAft>
                <a:spcPts val="0"/>
              </a:spcAft>
              <a:buClr>
                <a:srgbClr val="000000"/>
              </a:buClr>
              <a:buSzPts val="3400"/>
              <a:buFont typeface="Arial"/>
              <a:buNone/>
            </a:pPr>
            <a:r>
              <a:rPr b="0" i="0" lang="en-US" sz="3400" u="none" cap="none" strike="noStrike">
                <a:solidFill>
                  <a:schemeClr val="dk1"/>
                </a:solidFill>
                <a:latin typeface="Calibri"/>
                <a:ea typeface="Calibri"/>
                <a:cs typeface="Calibri"/>
                <a:sym typeface="Calibri"/>
              </a:rPr>
              <a:t>10. When a person raises the dog then the dog becomes angry, and the dog barks.</a:t>
            </a:r>
            <a:endParaRPr b="0" i="0" sz="3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Calibri"/>
                <a:ea typeface="Calibri"/>
                <a:cs typeface="Calibri"/>
                <a:sym typeface="Calibri"/>
              </a:rPr>
              <a:t>  </a:t>
            </a:r>
            <a:endParaRPr b="0" i="0" sz="3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500"/>
                                        <p:tgtEl>
                                          <p:spTgt spid="22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7"/>
          <p:cNvSpPr txBox="1"/>
          <p:nvPr/>
        </p:nvSpPr>
        <p:spPr>
          <a:xfrm>
            <a:off x="1196700" y="563100"/>
            <a:ext cx="15827401" cy="81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LCS 1&amp;2: Unification 1 </a:t>
            </a:r>
            <a:endParaRPr b="1" i="0" sz="7200" u="none" cap="none" strike="noStrike">
              <a:solidFill>
                <a:srgbClr val="1B9BA9"/>
              </a:solidFill>
              <a:latin typeface="Century Gothic"/>
              <a:ea typeface="Century Gothic"/>
              <a:cs typeface="Century Gothic"/>
              <a:sym typeface="Century Gothic"/>
            </a:endParaRPr>
          </a:p>
        </p:txBody>
      </p:sp>
      <p:pic>
        <p:nvPicPr>
          <p:cNvPr id="231" name="Google Shape;231;p17"/>
          <p:cNvPicPr preferRelativeResize="0"/>
          <p:nvPr/>
        </p:nvPicPr>
        <p:blipFill rotWithShape="1">
          <a:blip r:embed="rId3">
            <a:alphaModFix/>
          </a:blip>
          <a:srcRect b="0" l="0" r="0" t="0"/>
          <a:stretch/>
        </p:blipFill>
        <p:spPr>
          <a:xfrm>
            <a:off x="4100375" y="3335350"/>
            <a:ext cx="4786674" cy="5639850"/>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9143996" y="3335350"/>
            <a:ext cx="4221577" cy="5639850"/>
          </a:xfrm>
          <a:prstGeom prst="rect">
            <a:avLst/>
          </a:prstGeom>
          <a:noFill/>
          <a:ln>
            <a:noFill/>
          </a:ln>
        </p:spPr>
      </p:pic>
      <p:sp>
        <p:nvSpPr>
          <p:cNvPr id="233" name="Google Shape;233;p17"/>
          <p:cNvSpPr txBox="1"/>
          <p:nvPr/>
        </p:nvSpPr>
        <p:spPr>
          <a:xfrm>
            <a:off x="1196700" y="1780325"/>
            <a:ext cx="15380701" cy="1151100"/>
          </a:xfrm>
          <a:prstGeom prst="rect">
            <a:avLst/>
          </a:prstGeom>
          <a:noFill/>
          <a:ln>
            <a:noFill/>
          </a:ln>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chemeClr val="dk1"/>
              </a:buClr>
              <a:buSzPts val="2900"/>
              <a:buFont typeface="Calibri"/>
              <a:buAutoNum type="arabicPeriod"/>
            </a:pPr>
            <a:r>
              <a:rPr b="0" i="0" lang="en-US" sz="2900" u="none" cap="none" strike="noStrike">
                <a:solidFill>
                  <a:srgbClr val="000000"/>
                </a:solidFill>
                <a:latin typeface="Calibri"/>
                <a:ea typeface="Calibri"/>
                <a:cs typeface="Calibri"/>
                <a:sym typeface="Calibri"/>
              </a:rPr>
              <a:t>When a person touches the dog's head then the dog become happy. </a:t>
            </a:r>
            <a:endParaRPr b="0" i="0" sz="1400" u="none" cap="none" strike="noStrike">
              <a:solidFill>
                <a:srgbClr val="000000"/>
              </a:solidFill>
              <a:latin typeface="Arial"/>
              <a:ea typeface="Arial"/>
              <a:cs typeface="Arial"/>
              <a:sym typeface="Arial"/>
            </a:endParaRPr>
          </a:p>
          <a:p>
            <a:pPr indent="-412750" lvl="0" marL="457200" marR="0" rtl="0" algn="l">
              <a:lnSpc>
                <a:spcPct val="100000"/>
              </a:lnSpc>
              <a:spcBef>
                <a:spcPts val="0"/>
              </a:spcBef>
              <a:spcAft>
                <a:spcPts val="0"/>
              </a:spcAft>
              <a:buClr>
                <a:schemeClr val="dk1"/>
              </a:buClr>
              <a:buSzPts val="2900"/>
              <a:buFont typeface="Calibri"/>
              <a:buAutoNum type="arabicPeriod"/>
            </a:pPr>
            <a:r>
              <a:rPr b="0" i="0" lang="en-US" sz="2900" u="none" cap="none" strike="noStrike">
                <a:solidFill>
                  <a:srgbClr val="000000"/>
                </a:solidFill>
                <a:latin typeface="Calibri"/>
                <a:ea typeface="Calibri"/>
                <a:cs typeface="Calibri"/>
                <a:sym typeface="Calibri"/>
              </a:rPr>
              <a:t>When a person touches the dog’s head then the dog barks</a:t>
            </a:r>
            <a:r>
              <a:rPr b="0" i="0" lang="en-US" sz="2900" u="none" cap="none" strike="noStrike">
                <a:solidFill>
                  <a:schemeClr val="dk1"/>
                </a:solidFill>
                <a:latin typeface="Calibri"/>
                <a:ea typeface="Calibri"/>
                <a:cs typeface="Calibri"/>
                <a:sym typeface="Calibri"/>
              </a:rPr>
              <a:t>.</a:t>
            </a:r>
            <a:endParaRPr b="0" i="0" sz="29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
          <p:cNvSpPr/>
          <p:nvPr/>
        </p:nvSpPr>
        <p:spPr>
          <a:xfrm>
            <a:off x="2383855" y="2617242"/>
            <a:ext cx="13520290" cy="2704058"/>
          </a:xfrm>
          <a:prstGeom prst="roundRect">
            <a:avLst>
              <a:gd fmla="val 33422" name="adj"/>
            </a:avLst>
          </a:prstGeom>
          <a:solidFill>
            <a:srgbClr val="1B9BA9"/>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6000"/>
              <a:buFont typeface="Arial"/>
              <a:buNone/>
            </a:pPr>
            <a:r>
              <a:rPr b="1" i="0" lang="en-US" sz="6000" u="none" cap="none" strike="noStrike">
                <a:solidFill>
                  <a:schemeClr val="lt1"/>
                </a:solidFill>
                <a:latin typeface="Century Gothic"/>
                <a:ea typeface="Century Gothic"/>
                <a:cs typeface="Century Gothic"/>
                <a:sym typeface="Century Gothic"/>
              </a:rPr>
              <a:t>Liberating Programming: </a:t>
            </a:r>
            <a:br>
              <a:rPr b="1" i="0" lang="en-US" sz="6000" u="none" cap="none" strike="noStrike">
                <a:solidFill>
                  <a:schemeClr val="lt1"/>
                </a:solidFill>
                <a:latin typeface="Century Gothic"/>
                <a:ea typeface="Century Gothic"/>
                <a:cs typeface="Century Gothic"/>
                <a:sym typeface="Century Gothic"/>
              </a:rPr>
            </a:br>
            <a:r>
              <a:rPr b="1" i="0" lang="en-US" sz="6000" u="none" cap="none" strike="noStrike">
                <a:solidFill>
                  <a:schemeClr val="lt1"/>
                </a:solidFill>
                <a:latin typeface="Century Gothic"/>
                <a:ea typeface="Century Gothic"/>
                <a:cs typeface="Century Gothic"/>
                <a:sym typeface="Century Gothic"/>
              </a:rPr>
              <a:t>System Development for Everyone</a:t>
            </a:r>
            <a:endParaRPr b="1" i="0" sz="6000" u="none" cap="none" strike="noStrike">
              <a:solidFill>
                <a:schemeClr val="lt1"/>
              </a:solidFill>
              <a:latin typeface="Century Gothic"/>
              <a:ea typeface="Century Gothic"/>
              <a:cs typeface="Century Gothic"/>
              <a:sym typeface="Century Gothic"/>
            </a:endParaRPr>
          </a:p>
        </p:txBody>
      </p:sp>
      <p:sp>
        <p:nvSpPr>
          <p:cNvPr id="100" name="Google Shape;100;p2"/>
          <p:cNvSpPr txBox="1"/>
          <p:nvPr/>
        </p:nvSpPr>
        <p:spPr>
          <a:xfrm>
            <a:off x="2477312" y="5934171"/>
            <a:ext cx="13333377" cy="300335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0"/>
              <a:buFont typeface="Arial"/>
              <a:buNone/>
            </a:pPr>
            <a:r>
              <a:t/>
            </a:r>
            <a:endParaRPr b="1" i="0" sz="6000" u="none" cap="none" strike="noStrike">
              <a:solidFill>
                <a:srgbClr val="1B9BA9"/>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500"/>
                                        <p:tgtEl>
                                          <p:spTgt spid="10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g89868fedc0_0_15"/>
          <p:cNvSpPr txBox="1"/>
          <p:nvPr/>
        </p:nvSpPr>
        <p:spPr>
          <a:xfrm>
            <a:off x="1196700" y="563100"/>
            <a:ext cx="15827401" cy="81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LCS 3&amp;4: Unification 2</a:t>
            </a:r>
            <a:endParaRPr b="1" i="0" sz="7200" u="none" cap="none" strike="noStrike">
              <a:solidFill>
                <a:srgbClr val="1B9BA9"/>
              </a:solidFill>
              <a:latin typeface="Century Gothic"/>
              <a:ea typeface="Century Gothic"/>
              <a:cs typeface="Century Gothic"/>
              <a:sym typeface="Century Gothic"/>
            </a:endParaRPr>
          </a:p>
        </p:txBody>
      </p:sp>
      <p:sp>
        <p:nvSpPr>
          <p:cNvPr id="240" name="Google Shape;240;g89868fedc0_0_15"/>
          <p:cNvSpPr txBox="1"/>
          <p:nvPr/>
        </p:nvSpPr>
        <p:spPr>
          <a:xfrm>
            <a:off x="1196700" y="1780325"/>
            <a:ext cx="15380701" cy="11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3. </a:t>
            </a:r>
            <a:r>
              <a:rPr b="0" i="0" lang="en-US" sz="2900" u="none" cap="none" strike="noStrike">
                <a:solidFill>
                  <a:srgbClr val="000000"/>
                </a:solidFill>
                <a:latin typeface="Calibri"/>
                <a:ea typeface="Calibri"/>
                <a:cs typeface="Calibri"/>
                <a:sym typeface="Calibri"/>
              </a:rPr>
              <a:t>When the battery is under 30 presents then the blue lights turn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4. </a:t>
            </a:r>
            <a:r>
              <a:rPr b="0" i="0" lang="en-US" sz="2900" u="none" cap="none" strike="noStrike">
                <a:solidFill>
                  <a:srgbClr val="000000"/>
                </a:solidFill>
                <a:latin typeface="Calibri"/>
                <a:ea typeface="Calibri"/>
                <a:cs typeface="Calibri"/>
                <a:sym typeface="Calibri"/>
              </a:rPr>
              <a:t>When the blue lights turn on and the dog is on charge then the blue lights turn off.</a:t>
            </a:r>
            <a:endParaRPr b="0" i="0" sz="2900" u="none" cap="none" strike="noStrike">
              <a:solidFill>
                <a:schemeClr val="dk1"/>
              </a:solidFill>
              <a:latin typeface="Calibri"/>
              <a:ea typeface="Calibri"/>
              <a:cs typeface="Calibri"/>
              <a:sym typeface="Calibri"/>
            </a:endParaRPr>
          </a:p>
        </p:txBody>
      </p:sp>
      <p:pic>
        <p:nvPicPr>
          <p:cNvPr id="241" name="Google Shape;241;g89868fedc0_0_15"/>
          <p:cNvPicPr preferRelativeResize="0"/>
          <p:nvPr/>
        </p:nvPicPr>
        <p:blipFill rotWithShape="1">
          <a:blip r:embed="rId3">
            <a:alphaModFix/>
          </a:blip>
          <a:srcRect b="0" l="0" r="0" t="0"/>
          <a:stretch/>
        </p:blipFill>
        <p:spPr>
          <a:xfrm>
            <a:off x="5232025" y="3335350"/>
            <a:ext cx="2905800" cy="5997100"/>
          </a:xfrm>
          <a:prstGeom prst="rect">
            <a:avLst/>
          </a:prstGeom>
          <a:noFill/>
          <a:ln>
            <a:noFill/>
          </a:ln>
        </p:spPr>
      </p:pic>
      <p:pic>
        <p:nvPicPr>
          <p:cNvPr id="242" name="Google Shape;242;g89868fedc0_0_15"/>
          <p:cNvPicPr preferRelativeResize="0"/>
          <p:nvPr/>
        </p:nvPicPr>
        <p:blipFill rotWithShape="1">
          <a:blip r:embed="rId4">
            <a:alphaModFix/>
          </a:blip>
          <a:srcRect b="0" l="0" r="0" t="0"/>
          <a:stretch/>
        </p:blipFill>
        <p:spPr>
          <a:xfrm>
            <a:off x="8841825" y="3335350"/>
            <a:ext cx="3075134" cy="599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89868fedc0_0_25"/>
          <p:cNvSpPr txBox="1"/>
          <p:nvPr/>
        </p:nvSpPr>
        <p:spPr>
          <a:xfrm>
            <a:off x="1196700" y="563100"/>
            <a:ext cx="15827401" cy="81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LCS 5&amp;6: Unification 3</a:t>
            </a:r>
            <a:endParaRPr b="1" i="0" sz="7200" u="none" cap="none" strike="noStrike">
              <a:solidFill>
                <a:srgbClr val="1B9BA9"/>
              </a:solidFill>
              <a:latin typeface="Century Gothic"/>
              <a:ea typeface="Century Gothic"/>
              <a:cs typeface="Century Gothic"/>
              <a:sym typeface="Century Gothic"/>
            </a:endParaRPr>
          </a:p>
        </p:txBody>
      </p:sp>
      <p:sp>
        <p:nvSpPr>
          <p:cNvPr id="249" name="Google Shape;249;g89868fedc0_0_25"/>
          <p:cNvSpPr txBox="1"/>
          <p:nvPr/>
        </p:nvSpPr>
        <p:spPr>
          <a:xfrm>
            <a:off x="1196700" y="1780325"/>
            <a:ext cx="15380701" cy="11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5. </a:t>
            </a:r>
            <a:r>
              <a:rPr b="0" i="0" lang="en-US" sz="2900" u="none" cap="none" strike="noStrike">
                <a:solidFill>
                  <a:srgbClr val="000000"/>
                </a:solidFill>
                <a:latin typeface="Calibri"/>
                <a:ea typeface="Calibri"/>
                <a:cs typeface="Calibri"/>
                <a:sym typeface="Calibri"/>
              </a:rPr>
              <a:t>When the dog becomes happy then the dog barks.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Calibri"/>
                <a:ea typeface="Calibri"/>
                <a:cs typeface="Calibri"/>
                <a:sym typeface="Calibri"/>
              </a:rPr>
              <a:t>6. </a:t>
            </a:r>
            <a:r>
              <a:rPr b="0" i="0" lang="en-US" sz="2900" u="none" cap="none" strike="noStrike">
                <a:solidFill>
                  <a:srgbClr val="000000"/>
                </a:solidFill>
                <a:latin typeface="Calibri"/>
                <a:ea typeface="Calibri"/>
                <a:cs typeface="Calibri"/>
                <a:sym typeface="Calibri"/>
              </a:rPr>
              <a:t>When a person says “sit” then the dog barks.</a:t>
            </a:r>
            <a:endParaRPr b="0" i="0" sz="2900" u="none" cap="none" strike="noStrike">
              <a:solidFill>
                <a:schemeClr val="dk1"/>
              </a:solidFill>
              <a:latin typeface="Calibri"/>
              <a:ea typeface="Calibri"/>
              <a:cs typeface="Calibri"/>
              <a:sym typeface="Calibri"/>
            </a:endParaRPr>
          </a:p>
        </p:txBody>
      </p:sp>
      <p:pic>
        <p:nvPicPr>
          <p:cNvPr id="250" name="Google Shape;250;g89868fedc0_0_25"/>
          <p:cNvPicPr preferRelativeResize="0"/>
          <p:nvPr/>
        </p:nvPicPr>
        <p:blipFill rotWithShape="1">
          <a:blip r:embed="rId3">
            <a:alphaModFix/>
          </a:blip>
          <a:srcRect b="0" l="0" r="0" t="0"/>
          <a:stretch/>
        </p:blipFill>
        <p:spPr>
          <a:xfrm>
            <a:off x="4638725" y="3083825"/>
            <a:ext cx="3590325" cy="6668226"/>
          </a:xfrm>
          <a:prstGeom prst="rect">
            <a:avLst/>
          </a:prstGeom>
          <a:noFill/>
          <a:ln>
            <a:noFill/>
          </a:ln>
        </p:spPr>
      </p:pic>
      <p:pic>
        <p:nvPicPr>
          <p:cNvPr id="251" name="Google Shape;251;g89868fedc0_0_25"/>
          <p:cNvPicPr preferRelativeResize="0"/>
          <p:nvPr/>
        </p:nvPicPr>
        <p:blipFill rotWithShape="1">
          <a:blip r:embed="rId4">
            <a:alphaModFix/>
          </a:blip>
          <a:srcRect b="0" l="0" r="0" t="0"/>
          <a:stretch/>
        </p:blipFill>
        <p:spPr>
          <a:xfrm>
            <a:off x="8381450" y="3083825"/>
            <a:ext cx="3423260" cy="6668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89868fedc0_0_35"/>
          <p:cNvSpPr txBox="1"/>
          <p:nvPr/>
        </p:nvSpPr>
        <p:spPr>
          <a:xfrm>
            <a:off x="1196700" y="563100"/>
            <a:ext cx="15827401" cy="813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LCS 7: Forbidden Scenario</a:t>
            </a:r>
            <a:endParaRPr b="1" i="0" sz="7200" u="none" cap="none" strike="noStrike">
              <a:solidFill>
                <a:srgbClr val="1B9BA9"/>
              </a:solidFill>
              <a:latin typeface="Century Gothic"/>
              <a:ea typeface="Century Gothic"/>
              <a:cs typeface="Century Gothic"/>
              <a:sym typeface="Century Gothic"/>
            </a:endParaRPr>
          </a:p>
        </p:txBody>
      </p:sp>
      <p:sp>
        <p:nvSpPr>
          <p:cNvPr id="258" name="Google Shape;258;g89868fedc0_0_35"/>
          <p:cNvSpPr txBox="1"/>
          <p:nvPr/>
        </p:nvSpPr>
        <p:spPr>
          <a:xfrm>
            <a:off x="1196700" y="1780325"/>
            <a:ext cx="15380701" cy="115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7. </a:t>
            </a:r>
            <a:r>
              <a:rPr b="0" i="0" lang="en-US" sz="3200" u="none" cap="none" strike="noStrike">
                <a:solidFill>
                  <a:srgbClr val="000000"/>
                </a:solidFill>
                <a:latin typeface="Calibri"/>
                <a:ea typeface="Calibri"/>
                <a:cs typeface="Calibri"/>
                <a:sym typeface="Calibri"/>
              </a:rPr>
              <a:t>When the camera recognizes that it’s not the user, and the person who is not the user say “calm down” then should forbid to listen the voice command “calm down”.</a:t>
            </a:r>
            <a:endParaRPr b="0" i="0" sz="2400" u="none" cap="none" strike="noStrike">
              <a:solidFill>
                <a:schemeClr val="dk1"/>
              </a:solidFill>
              <a:latin typeface="Calibri"/>
              <a:ea typeface="Calibri"/>
              <a:cs typeface="Calibri"/>
              <a:sym typeface="Calibri"/>
            </a:endParaRPr>
          </a:p>
        </p:txBody>
      </p:sp>
      <p:pic>
        <p:nvPicPr>
          <p:cNvPr id="259" name="Google Shape;259;g89868fedc0_0_35"/>
          <p:cNvPicPr preferRelativeResize="0"/>
          <p:nvPr/>
        </p:nvPicPr>
        <p:blipFill>
          <a:blip r:embed="rId3">
            <a:alphaModFix/>
          </a:blip>
          <a:stretch>
            <a:fillRect/>
          </a:stretch>
        </p:blipFill>
        <p:spPr>
          <a:xfrm>
            <a:off x="6210525" y="2931425"/>
            <a:ext cx="5353050" cy="7058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3"/>
          <p:cNvSpPr txBox="1"/>
          <p:nvPr/>
        </p:nvSpPr>
        <p:spPr>
          <a:xfrm>
            <a:off x="1239900" y="725000"/>
            <a:ext cx="5652900" cy="66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3200" u="none" cap="none" strike="noStrike">
                <a:solidFill>
                  <a:srgbClr val="1B9BA9"/>
                </a:solidFill>
                <a:latin typeface="Century Gothic"/>
                <a:ea typeface="Century Gothic"/>
                <a:cs typeface="Century Gothic"/>
                <a:sym typeface="Century Gothic"/>
              </a:rPr>
              <a:t>Course reflection-Sveta:</a:t>
            </a:r>
            <a:endParaRPr b="1" i="0" sz="3200" u="none" cap="none" strike="noStrike">
              <a:solidFill>
                <a:srgbClr val="1B9BA9"/>
              </a:solidFill>
              <a:latin typeface="Century Gothic"/>
              <a:ea typeface="Century Gothic"/>
              <a:cs typeface="Century Gothic"/>
              <a:sym typeface="Century Gothic"/>
            </a:endParaRPr>
          </a:p>
        </p:txBody>
      </p:sp>
      <p:sp>
        <p:nvSpPr>
          <p:cNvPr id="266" name="Google Shape;266;p23"/>
          <p:cNvSpPr txBox="1"/>
          <p:nvPr/>
        </p:nvSpPr>
        <p:spPr>
          <a:xfrm>
            <a:off x="1148125" y="5698850"/>
            <a:ext cx="7273200" cy="761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B9BA9"/>
              </a:buClr>
              <a:buSzPts val="7200"/>
              <a:buFont typeface="Arial"/>
              <a:buNone/>
            </a:pPr>
            <a:r>
              <a:rPr b="1" i="0" lang="en-US" sz="3200" u="none" cap="none" strike="noStrike">
                <a:solidFill>
                  <a:srgbClr val="1B9BA9"/>
                </a:solidFill>
                <a:latin typeface="Century Gothic"/>
                <a:ea typeface="Century Gothic"/>
                <a:cs typeface="Century Gothic"/>
                <a:sym typeface="Century Gothic"/>
              </a:rPr>
              <a:t>Course reflection-Shoval:</a:t>
            </a:r>
            <a:endParaRPr b="1" i="0" sz="3200" u="none" cap="none" strike="noStrike">
              <a:solidFill>
                <a:srgbClr val="1B9BA9"/>
              </a:solidFill>
              <a:latin typeface="Century Gothic"/>
              <a:ea typeface="Century Gothic"/>
              <a:cs typeface="Century Gothic"/>
              <a:sym typeface="Century Gothic"/>
            </a:endParaRPr>
          </a:p>
        </p:txBody>
      </p:sp>
      <p:sp>
        <p:nvSpPr>
          <p:cNvPr id="267" name="Google Shape;267;p23"/>
          <p:cNvSpPr txBox="1"/>
          <p:nvPr/>
        </p:nvSpPr>
        <p:spPr>
          <a:xfrm>
            <a:off x="1239900" y="1174650"/>
            <a:ext cx="15042601" cy="437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I found this course interesting and flexible. First, the content was new for me as well as tools: Yakindu and PlayGo. The insight into the concepts of LSCs and statecharts gave me new perspective on programming and system design. Plus, It’s convenient to study from home in your own personal temp and that made my student routine easier. My main part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was statecharts and there is a challenge to find yakindu examples that really demonstrate</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different code variations (in yakindu documentation examples are too easy, and could help only at the begging of work). Second challenge is forbidden scenarios. Me and Shoval always helped each other out, tested our diagrams together, and shared thoughts about the project.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a:t>
            </a:r>
            <a:endParaRPr b="0" i="0" sz="3200" u="none" cap="none" strike="noStrike">
              <a:solidFill>
                <a:srgbClr val="000000"/>
              </a:solidFill>
              <a:latin typeface="Calibri"/>
              <a:ea typeface="Calibri"/>
              <a:cs typeface="Calibri"/>
              <a:sym typeface="Calibri"/>
            </a:endParaRPr>
          </a:p>
        </p:txBody>
      </p:sp>
      <p:sp>
        <p:nvSpPr>
          <p:cNvPr id="268" name="Google Shape;268;p23"/>
          <p:cNvSpPr txBox="1"/>
          <p:nvPr/>
        </p:nvSpPr>
        <p:spPr>
          <a:xfrm>
            <a:off x="1148125" y="6277000"/>
            <a:ext cx="15667800" cy="321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This course provides</a:t>
            </a:r>
            <a:r>
              <a:rPr b="0" i="0" lang="en-US" sz="3200" u="none" cap="none" strike="noStrike">
                <a:solidFill>
                  <a:schemeClr val="dk1"/>
                </a:solidFill>
                <a:latin typeface="Calibri"/>
                <a:ea typeface="Calibri"/>
                <a:cs typeface="Calibri"/>
                <a:sym typeface="Calibri"/>
              </a:rPr>
              <a:t> programmers</a:t>
            </a:r>
            <a:r>
              <a:rPr b="0" i="0" lang="en-US" sz="3200" u="none" cap="none" strike="noStrike">
                <a:solidFill>
                  <a:srgbClr val="000000"/>
                </a:solidFill>
                <a:latin typeface="Calibri"/>
                <a:ea typeface="Calibri"/>
                <a:cs typeface="Calibri"/>
                <a:sym typeface="Calibri"/>
              </a:rPr>
              <a:t> with useful tools for system development. It makes you think about different possible scenarios and ways to manage them right. I really liked learning from the website and the videos were short and clear, the exercises helped to understand. We worked together and made sketch before working on the software. My main part was the LSC, and of course we helped each other 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The only difficulty I encountered was with the forbid.</a:t>
            </a:r>
            <a:endParaRPr b="0" i="0" sz="3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8987da74c7_0_0"/>
          <p:cNvSpPr txBox="1"/>
          <p:nvPr/>
        </p:nvSpPr>
        <p:spPr>
          <a:xfrm>
            <a:off x="2114250" y="3303050"/>
            <a:ext cx="14059500" cy="24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1B9BA9"/>
                </a:solidFill>
                <a:latin typeface="Century Gothic"/>
                <a:ea typeface="Century Gothic"/>
                <a:cs typeface="Century Gothic"/>
                <a:sym typeface="Century Gothic"/>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1441175" y="2134223"/>
            <a:ext cx="15773400" cy="6533100"/>
          </a:xfrm>
          <a:prstGeom prst="rect">
            <a:avLst/>
          </a:prstGeom>
          <a:noFill/>
          <a:ln>
            <a:noFill/>
          </a:ln>
        </p:spPr>
        <p:txBody>
          <a:bodyPr anchorCtr="0" anchor="t" bIns="45700" lIns="91425" spcFirstLastPara="1" rIns="91425" wrap="square" tIns="45700">
            <a:normAutofit/>
          </a:bodyPr>
          <a:lstStyle/>
          <a:p>
            <a:pPr indent="-76200" lvl="0" marL="342900" rtl="0" algn="l">
              <a:lnSpc>
                <a:spcPct val="90000"/>
              </a:lnSpc>
              <a:spcBef>
                <a:spcPts val="0"/>
              </a:spcBef>
              <a:spcAft>
                <a:spcPts val="0"/>
              </a:spcAft>
              <a:buClr>
                <a:schemeClr val="dk1"/>
              </a:buClr>
              <a:buSzPts val="4200"/>
              <a:buNone/>
            </a:pPr>
            <a:r>
              <a:t/>
            </a:r>
            <a:endParaRPr b="1"/>
          </a:p>
          <a:p>
            <a:pPr indent="-342900" lvl="0" marL="342900" rtl="0" algn="l">
              <a:lnSpc>
                <a:spcPct val="90000"/>
              </a:lnSpc>
              <a:spcBef>
                <a:spcPts val="1500"/>
              </a:spcBef>
              <a:spcAft>
                <a:spcPts val="0"/>
              </a:spcAft>
              <a:buClr>
                <a:schemeClr val="dk1"/>
              </a:buClr>
              <a:buSzPts val="4200"/>
              <a:buChar char="•"/>
            </a:pPr>
            <a:r>
              <a:rPr b="1" lang="en-US"/>
              <a:t>Sveta Shtrakh, id 336136312</a:t>
            </a:r>
            <a:endParaRPr/>
          </a:p>
          <a:p>
            <a:pPr indent="-342900" lvl="0" marL="342900" rtl="0" algn="l">
              <a:lnSpc>
                <a:spcPct val="90000"/>
              </a:lnSpc>
              <a:spcBef>
                <a:spcPts val="1500"/>
              </a:spcBef>
              <a:spcAft>
                <a:spcPts val="0"/>
              </a:spcAft>
              <a:buClr>
                <a:schemeClr val="dk1"/>
              </a:buClr>
              <a:buSzPts val="4200"/>
              <a:buChar char="•"/>
            </a:pPr>
            <a:r>
              <a:rPr b="1" lang="en-US"/>
              <a:t>Shoval Avraham, id 313262362</a:t>
            </a:r>
            <a:endParaRPr b="1"/>
          </a:p>
          <a:p>
            <a:pPr indent="0" lvl="0" marL="0" rtl="0" algn="l">
              <a:lnSpc>
                <a:spcPct val="90000"/>
              </a:lnSpc>
              <a:spcBef>
                <a:spcPts val="1500"/>
              </a:spcBef>
              <a:spcAft>
                <a:spcPts val="0"/>
              </a:spcAft>
              <a:buSzPts val="1800"/>
              <a:buNone/>
            </a:pPr>
            <a:r>
              <a:t/>
            </a:r>
            <a:endParaRPr b="1"/>
          </a:p>
          <a:p>
            <a:pPr indent="0" lvl="0" marL="0" rtl="0" algn="l">
              <a:lnSpc>
                <a:spcPct val="90000"/>
              </a:lnSpc>
              <a:spcBef>
                <a:spcPts val="1500"/>
              </a:spcBef>
              <a:spcAft>
                <a:spcPts val="0"/>
              </a:spcAft>
              <a:buSzPts val="1800"/>
              <a:buNone/>
            </a:pPr>
            <a:r>
              <a:rPr b="1" lang="en-US" sz="3300"/>
              <a:t>Advisor: Dr. Michal Gordon</a:t>
            </a:r>
            <a:endParaRPr b="1" sz="3300"/>
          </a:p>
          <a:p>
            <a:pPr indent="0" lvl="0" marL="0" rtl="0" algn="l">
              <a:lnSpc>
                <a:spcPct val="90000"/>
              </a:lnSpc>
              <a:spcBef>
                <a:spcPts val="1500"/>
              </a:spcBef>
              <a:spcAft>
                <a:spcPts val="0"/>
              </a:spcAft>
              <a:buSzPts val="1800"/>
              <a:buNone/>
            </a:pPr>
            <a:r>
              <a:rPr b="1" lang="en-US" sz="3300"/>
              <a:t>Visual Programming and Reactive Systems Final Project</a:t>
            </a:r>
            <a:endParaRPr b="1" sz="3300"/>
          </a:p>
          <a:p>
            <a:pPr indent="0" lvl="0" marL="0" rtl="0" algn="l">
              <a:lnSpc>
                <a:spcPct val="90000"/>
              </a:lnSpc>
              <a:spcBef>
                <a:spcPts val="1500"/>
              </a:spcBef>
              <a:spcAft>
                <a:spcPts val="0"/>
              </a:spcAft>
              <a:buClr>
                <a:schemeClr val="dk1"/>
              </a:buClr>
              <a:buSzPts val="4200"/>
              <a:buNone/>
            </a:pPr>
            <a:r>
              <a:t/>
            </a:r>
            <a:endParaRPr/>
          </a:p>
        </p:txBody>
      </p:sp>
      <p:sp>
        <p:nvSpPr>
          <p:cNvPr id="107" name="Google Shape;107;p3"/>
          <p:cNvSpPr txBox="1"/>
          <p:nvPr>
            <p:ph type="title"/>
          </p:nvPr>
        </p:nvSpPr>
        <p:spPr>
          <a:xfrm>
            <a:off x="1257300" y="548195"/>
            <a:ext cx="15773400" cy="199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B9BA9"/>
              </a:buClr>
              <a:buSzPts val="6600"/>
              <a:buFont typeface="Century Gothic"/>
              <a:buNone/>
            </a:pPr>
            <a:r>
              <a:rPr b="1" lang="en-US">
                <a:solidFill>
                  <a:srgbClr val="1B9BA9"/>
                </a:solidFill>
                <a:latin typeface="Century Gothic"/>
                <a:ea typeface="Century Gothic"/>
                <a:cs typeface="Century Gothic"/>
                <a:sym typeface="Century Gothic"/>
              </a:rPr>
              <a:t>Students details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4"/>
          <p:cNvSpPr txBox="1"/>
          <p:nvPr>
            <p:ph idx="1" type="body"/>
          </p:nvPr>
        </p:nvSpPr>
        <p:spPr>
          <a:xfrm>
            <a:off x="1257300" y="2740973"/>
            <a:ext cx="15773400" cy="6533051"/>
          </a:xfrm>
          <a:prstGeom prst="rect">
            <a:avLst/>
          </a:prstGeom>
          <a:noFill/>
          <a:ln>
            <a:noFill/>
          </a:ln>
        </p:spPr>
        <p:txBody>
          <a:bodyPr anchorCtr="0" anchor="t" bIns="45700" lIns="91425" spcFirstLastPara="1" rIns="91425" wrap="square" tIns="45700">
            <a:normAutofit/>
          </a:bodyPr>
          <a:lstStyle/>
          <a:p>
            <a:pPr indent="-76200" lvl="0" marL="342900" rtl="0" algn="l">
              <a:lnSpc>
                <a:spcPct val="90000"/>
              </a:lnSpc>
              <a:spcBef>
                <a:spcPts val="0"/>
              </a:spcBef>
              <a:spcAft>
                <a:spcPts val="0"/>
              </a:spcAft>
              <a:buClr>
                <a:schemeClr val="dk1"/>
              </a:buClr>
              <a:buSzPts val="4200"/>
              <a:buNone/>
            </a:pPr>
            <a:r>
              <a:t/>
            </a:r>
            <a:endParaRPr/>
          </a:p>
          <a:p>
            <a:pPr indent="-342900" lvl="0" marL="457200" rtl="0" algn="l">
              <a:lnSpc>
                <a:spcPct val="90000"/>
              </a:lnSpc>
              <a:spcBef>
                <a:spcPts val="1500"/>
              </a:spcBef>
              <a:spcAft>
                <a:spcPts val="0"/>
              </a:spcAft>
              <a:buSzPts val="1800"/>
              <a:buChar char="•"/>
            </a:pPr>
            <a:r>
              <a:rPr lang="en-US"/>
              <a:t>Robot puppy is for people that have no time for walking dogs. Genibo uses a nose-mounted camera and onboard software to recognize its owner's face, and will happily greet and follow him or her around the house. Also it is capable of responding to touches, tricks like jumping, dancing etc. It also could expresse variety of feelings: happiness, excitement, anger, calmness depends on situation.</a:t>
            </a:r>
            <a:endParaRPr/>
          </a:p>
          <a:p>
            <a:pPr indent="-76200" lvl="0" marL="342900" rtl="0" algn="l">
              <a:lnSpc>
                <a:spcPct val="90000"/>
              </a:lnSpc>
              <a:spcBef>
                <a:spcPts val="1500"/>
              </a:spcBef>
              <a:spcAft>
                <a:spcPts val="0"/>
              </a:spcAft>
              <a:buClr>
                <a:schemeClr val="dk1"/>
              </a:buClr>
              <a:buSzPts val="4200"/>
              <a:buNone/>
            </a:pPr>
            <a:r>
              <a:t/>
            </a:r>
            <a:endParaRPr/>
          </a:p>
        </p:txBody>
      </p:sp>
      <p:sp>
        <p:nvSpPr>
          <p:cNvPr id="114" name="Google Shape;114;p4"/>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B9BA9"/>
              </a:buClr>
              <a:buSzPts val="6600"/>
              <a:buFont typeface="Century Gothic"/>
              <a:buNone/>
            </a:pPr>
            <a:r>
              <a:rPr b="1" lang="en-US">
                <a:solidFill>
                  <a:srgbClr val="1B9BA9"/>
                </a:solidFill>
                <a:latin typeface="Century Gothic"/>
                <a:ea typeface="Century Gothic"/>
                <a:cs typeface="Century Gothic"/>
                <a:sym typeface="Century Gothic"/>
              </a:rPr>
              <a:t>Robot dog (Genibo)</a:t>
            </a:r>
            <a:endParaRPr>
              <a:solidFill>
                <a:srgbClr val="1B9BA9"/>
              </a:solidFill>
              <a:latin typeface="Century Gothic"/>
              <a:ea typeface="Century Gothic"/>
              <a:cs typeface="Century Gothic"/>
              <a:sym typeface="Century Gothic"/>
            </a:endParaRPr>
          </a:p>
        </p:txBody>
      </p:sp>
      <p:pic>
        <p:nvPicPr>
          <p:cNvPr id="115" name="Google Shape;115;p4"/>
          <p:cNvPicPr preferRelativeResize="0"/>
          <p:nvPr/>
        </p:nvPicPr>
        <p:blipFill rotWithShape="1">
          <a:blip r:embed="rId3">
            <a:alphaModFix/>
          </a:blip>
          <a:srcRect b="0" l="0" r="0" t="0"/>
          <a:stretch/>
        </p:blipFill>
        <p:spPr>
          <a:xfrm>
            <a:off x="10012123" y="158566"/>
            <a:ext cx="3686175" cy="327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g89868fedc0_0_1"/>
          <p:cNvSpPr txBox="1"/>
          <p:nvPr>
            <p:ph type="title"/>
          </p:nvPr>
        </p:nvSpPr>
        <p:spPr>
          <a:xfrm>
            <a:off x="1257300" y="548195"/>
            <a:ext cx="15773400" cy="1990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B9BA9"/>
              </a:buClr>
              <a:buSzPts val="6600"/>
              <a:buFont typeface="Century Gothic"/>
              <a:buNone/>
            </a:pPr>
            <a:r>
              <a:rPr b="1" lang="en-US">
                <a:solidFill>
                  <a:srgbClr val="1B9BA9"/>
                </a:solidFill>
                <a:latin typeface="Century Gothic"/>
                <a:ea typeface="Century Gothic"/>
                <a:cs typeface="Century Gothic"/>
                <a:sym typeface="Century Gothic"/>
              </a:rPr>
              <a:t>Inputs and Outputs</a:t>
            </a:r>
            <a:endParaRPr/>
          </a:p>
        </p:txBody>
      </p:sp>
      <p:sp>
        <p:nvSpPr>
          <p:cNvPr id="122" name="Google Shape;122;g89868fedc0_0_1"/>
          <p:cNvSpPr txBox="1"/>
          <p:nvPr>
            <p:ph idx="1" type="body"/>
          </p:nvPr>
        </p:nvSpPr>
        <p:spPr>
          <a:xfrm>
            <a:off x="1257300" y="2740975"/>
            <a:ext cx="15043500" cy="6029400"/>
          </a:xfrm>
          <a:prstGeom prst="rect">
            <a:avLst/>
          </a:prstGeom>
          <a:noFill/>
          <a:ln>
            <a:noFill/>
          </a:ln>
        </p:spPr>
        <p:txBody>
          <a:bodyPr anchorCtr="0" anchor="t" bIns="45700" lIns="91425" spcFirstLastPara="1" rIns="91425" wrap="square" tIns="45700">
            <a:noAutofit/>
          </a:bodyPr>
          <a:lstStyle/>
          <a:p>
            <a:pPr indent="-304800" lvl="0" marL="457200" rtl="0" algn="l">
              <a:lnSpc>
                <a:spcPct val="90000"/>
              </a:lnSpc>
              <a:spcBef>
                <a:spcPts val="1500"/>
              </a:spcBef>
              <a:spcAft>
                <a:spcPts val="0"/>
              </a:spcAft>
              <a:buSzPts val="1200"/>
              <a:buChar char="•"/>
            </a:pPr>
            <a:r>
              <a:rPr lang="en-US" sz="3600"/>
              <a:t>The users interacts with Genibo with voice commands and dog’s body sensors. Every time the dog hear a voice command like sit, jump, dance etc, it should implement the command.</a:t>
            </a:r>
            <a:endParaRPr sz="3600"/>
          </a:p>
          <a:p>
            <a:pPr indent="0" lvl="0" marL="0" rtl="0" algn="l">
              <a:lnSpc>
                <a:spcPct val="90000"/>
              </a:lnSpc>
              <a:spcBef>
                <a:spcPts val="1500"/>
              </a:spcBef>
              <a:spcAft>
                <a:spcPts val="0"/>
              </a:spcAft>
              <a:buSzPts val="1800"/>
              <a:buNone/>
            </a:pPr>
            <a:r>
              <a:t/>
            </a:r>
            <a:endParaRPr sz="3600"/>
          </a:p>
          <a:p>
            <a:pPr indent="-304800" lvl="0" marL="457200" rtl="0" algn="l">
              <a:lnSpc>
                <a:spcPct val="90000"/>
              </a:lnSpc>
              <a:spcBef>
                <a:spcPts val="1500"/>
              </a:spcBef>
              <a:spcAft>
                <a:spcPts val="0"/>
              </a:spcAft>
              <a:buSzPts val="1200"/>
              <a:buChar char="•"/>
            </a:pPr>
            <a:r>
              <a:rPr lang="en-US" sz="3600"/>
              <a:t>Every time user touches dog’s particular sensor then follows set of reactions that usually includes some body movements or some kind of barking or both.  </a:t>
            </a:r>
            <a:endParaRPr sz="3600"/>
          </a:p>
        </p:txBody>
      </p:sp>
      <p:pic>
        <p:nvPicPr>
          <p:cNvPr id="123" name="Google Shape;123;g89868fedc0_0_1"/>
          <p:cNvPicPr preferRelativeResize="0"/>
          <p:nvPr/>
        </p:nvPicPr>
        <p:blipFill rotWithShape="1">
          <a:blip r:embed="rId3">
            <a:alphaModFix/>
          </a:blip>
          <a:srcRect b="0" l="0" r="0" t="0"/>
          <a:stretch/>
        </p:blipFill>
        <p:spPr>
          <a:xfrm>
            <a:off x="12377750" y="6923872"/>
            <a:ext cx="3412276" cy="2538400"/>
          </a:xfrm>
          <a:prstGeom prst="rect">
            <a:avLst/>
          </a:prstGeom>
          <a:noFill/>
          <a:ln>
            <a:noFill/>
          </a:ln>
        </p:spPr>
      </p:pic>
      <p:pic>
        <p:nvPicPr>
          <p:cNvPr id="124" name="Google Shape;124;g89868fedc0_0_1"/>
          <p:cNvPicPr preferRelativeResize="0"/>
          <p:nvPr/>
        </p:nvPicPr>
        <p:blipFill rotWithShape="1">
          <a:blip r:embed="rId4">
            <a:alphaModFix/>
          </a:blip>
          <a:srcRect b="0" l="0" r="0" t="0"/>
          <a:stretch/>
        </p:blipFill>
        <p:spPr>
          <a:xfrm>
            <a:off x="2726250" y="6923877"/>
            <a:ext cx="3234175" cy="2282950"/>
          </a:xfrm>
          <a:prstGeom prst="rect">
            <a:avLst/>
          </a:prstGeom>
          <a:noFill/>
          <a:ln>
            <a:noFill/>
          </a:ln>
        </p:spPr>
      </p:pic>
      <p:pic>
        <p:nvPicPr>
          <p:cNvPr id="125" name="Google Shape;125;g89868fedc0_0_1"/>
          <p:cNvPicPr preferRelativeResize="0"/>
          <p:nvPr/>
        </p:nvPicPr>
        <p:blipFill rotWithShape="1">
          <a:blip r:embed="rId5">
            <a:alphaModFix/>
          </a:blip>
          <a:srcRect b="0" l="0" r="0" t="0"/>
          <a:stretch/>
        </p:blipFill>
        <p:spPr>
          <a:xfrm>
            <a:off x="8157275" y="7153076"/>
            <a:ext cx="2157975" cy="207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5"/>
          <p:cNvSpPr txBox="1"/>
          <p:nvPr>
            <p:ph idx="1" type="body"/>
          </p:nvPr>
        </p:nvSpPr>
        <p:spPr>
          <a:xfrm>
            <a:off x="1257300" y="2740973"/>
            <a:ext cx="15773400" cy="653305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4200"/>
              <a:buChar char="•"/>
            </a:pPr>
            <a:r>
              <a:rPr lang="en-US"/>
              <a:t> When the battery is low, the blue colored lights are visible in the robot's eyes.</a:t>
            </a:r>
            <a:endParaRPr/>
          </a:p>
          <a:p>
            <a:pPr indent="-342900" lvl="0" marL="342900" rtl="0" algn="l">
              <a:lnSpc>
                <a:spcPct val="90000"/>
              </a:lnSpc>
              <a:spcBef>
                <a:spcPts val="1500"/>
              </a:spcBef>
              <a:spcAft>
                <a:spcPts val="0"/>
              </a:spcAft>
              <a:buClr>
                <a:schemeClr val="dk1"/>
              </a:buClr>
              <a:buSzPts val="4200"/>
              <a:buChar char="•"/>
            </a:pPr>
            <a:r>
              <a:rPr lang="en-US"/>
              <a:t>The robot growls when its back is touched and becomes angry.</a:t>
            </a:r>
            <a:endParaRPr/>
          </a:p>
          <a:p>
            <a:pPr indent="-342900" lvl="0" marL="342900" rtl="0" algn="l">
              <a:lnSpc>
                <a:spcPct val="90000"/>
              </a:lnSpc>
              <a:spcBef>
                <a:spcPts val="1500"/>
              </a:spcBef>
              <a:spcAft>
                <a:spcPts val="0"/>
              </a:spcAft>
              <a:buClr>
                <a:schemeClr val="dk1"/>
              </a:buClr>
              <a:buSzPts val="4200"/>
              <a:buChar char="•"/>
            </a:pPr>
            <a:r>
              <a:rPr lang="en-US"/>
              <a:t>The robot responds to voice commands like sit, stand, walk etc. and execute it (moves its paws, tail etc.).</a:t>
            </a:r>
            <a:endParaRPr/>
          </a:p>
          <a:p>
            <a:pPr indent="-342900" lvl="0" marL="342900" rtl="0" algn="l">
              <a:lnSpc>
                <a:spcPct val="90000"/>
              </a:lnSpc>
              <a:spcBef>
                <a:spcPts val="1500"/>
              </a:spcBef>
              <a:spcAft>
                <a:spcPts val="0"/>
              </a:spcAft>
              <a:buClr>
                <a:schemeClr val="dk1"/>
              </a:buClr>
              <a:buSzPts val="4200"/>
              <a:buChar char="•"/>
            </a:pPr>
            <a:r>
              <a:rPr lang="en-US"/>
              <a:t>When the camera on the robot's nose recognize its owner, the robot barks and moves its tail(to show happiness).</a:t>
            </a:r>
            <a:endParaRPr/>
          </a:p>
          <a:p>
            <a:pPr indent="0" lvl="0" marL="0" rtl="0" algn="l">
              <a:lnSpc>
                <a:spcPct val="90000"/>
              </a:lnSpc>
              <a:spcBef>
                <a:spcPts val="1500"/>
              </a:spcBef>
              <a:spcAft>
                <a:spcPts val="0"/>
              </a:spcAft>
              <a:buClr>
                <a:schemeClr val="dk1"/>
              </a:buClr>
              <a:buSzPts val="4200"/>
              <a:buNone/>
            </a:pPr>
            <a:r>
              <a:t/>
            </a:r>
            <a:endParaRPr/>
          </a:p>
        </p:txBody>
      </p:sp>
      <p:sp>
        <p:nvSpPr>
          <p:cNvPr id="132" name="Google Shape;132;p5"/>
          <p:cNvSpPr txBox="1"/>
          <p:nvPr/>
        </p:nvSpPr>
        <p:spPr>
          <a:xfrm>
            <a:off x="2477312" y="3646587"/>
            <a:ext cx="13333377" cy="300335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7200"/>
              <a:buFont typeface="Arial"/>
              <a:buNone/>
            </a:pPr>
            <a:r>
              <a:t/>
            </a:r>
            <a:endParaRPr b="1" i="0" sz="7200" u="none" cap="none" strike="noStrike">
              <a:solidFill>
                <a:srgbClr val="1B9BA9"/>
              </a:solidFill>
              <a:latin typeface="Century Gothic"/>
              <a:ea typeface="Century Gothic"/>
              <a:cs typeface="Century Gothic"/>
              <a:sym typeface="Century Gothic"/>
            </a:endParaRPr>
          </a:p>
        </p:txBody>
      </p:sp>
      <p:sp>
        <p:nvSpPr>
          <p:cNvPr id="133" name="Google Shape;133;p5"/>
          <p:cNvSpPr txBox="1"/>
          <p:nvPr>
            <p:ph type="title"/>
          </p:nvPr>
        </p:nvSpPr>
        <p:spPr>
          <a:xfrm>
            <a:off x="1257300" y="548195"/>
            <a:ext cx="15773400" cy="19901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B9BA9"/>
              </a:buClr>
              <a:buSzPts val="6600"/>
              <a:buFont typeface="Century Gothic"/>
              <a:buNone/>
            </a:pPr>
            <a:r>
              <a:rPr b="1" lang="en-US">
                <a:solidFill>
                  <a:srgbClr val="1B9BA9"/>
                </a:solidFill>
                <a:latin typeface="Century Gothic"/>
                <a:ea typeface="Century Gothic"/>
                <a:cs typeface="Century Gothic"/>
                <a:sym typeface="Century Gothic"/>
              </a:rPr>
              <a:t>Why it’s reactive?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500"/>
                                        <p:tgtEl>
                                          <p:spTgt spid="1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6"/>
          <p:cNvSpPr txBox="1"/>
          <p:nvPr/>
        </p:nvSpPr>
        <p:spPr>
          <a:xfrm>
            <a:off x="2477312" y="3646587"/>
            <a:ext cx="13333377" cy="300335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B9BA9"/>
              </a:buClr>
              <a:buSzPts val="7200"/>
              <a:buFont typeface="Arial"/>
              <a:buNone/>
            </a:pPr>
            <a:r>
              <a:rPr b="1" i="0" lang="en-US" sz="7200" u="none" cap="none" strike="noStrike">
                <a:solidFill>
                  <a:srgbClr val="1B9BA9"/>
                </a:solidFill>
                <a:latin typeface="Century Gothic"/>
                <a:ea typeface="Century Gothic"/>
                <a:cs typeface="Century Gothic"/>
                <a:sym typeface="Century Gothic"/>
              </a:rPr>
              <a:t>Statecharts</a:t>
            </a:r>
            <a:endParaRPr b="1" i="0" sz="7200" u="none" cap="none" strike="noStrike">
              <a:solidFill>
                <a:srgbClr val="1B9BA9"/>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descr="תמונה שמכילה צילום מסך&#10;&#10;התיאור נוצר באופן אוטומטי" id="145" name="Google Shape;145;p7"/>
          <p:cNvPicPr preferRelativeResize="0"/>
          <p:nvPr/>
        </p:nvPicPr>
        <p:blipFill rotWithShape="1">
          <a:blip r:embed="rId3">
            <a:alphaModFix/>
          </a:blip>
          <a:srcRect b="0" l="0" r="0" t="0"/>
          <a:stretch/>
        </p:blipFill>
        <p:spPr>
          <a:xfrm>
            <a:off x="4343400" y="2218765"/>
            <a:ext cx="8256494" cy="6293516"/>
          </a:xfrm>
          <a:prstGeom prst="rect">
            <a:avLst/>
          </a:prstGeom>
          <a:noFill/>
          <a:ln>
            <a:noFill/>
          </a:ln>
        </p:spPr>
      </p:pic>
      <p:sp>
        <p:nvSpPr>
          <p:cNvPr id="146" name="Google Shape;146;p7"/>
          <p:cNvSpPr txBox="1"/>
          <p:nvPr/>
        </p:nvSpPr>
        <p:spPr>
          <a:xfrm>
            <a:off x="1196789" y="578224"/>
            <a:ext cx="4518211" cy="707886"/>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Main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8"/>
          <p:cNvSpPr txBox="1"/>
          <p:nvPr/>
        </p:nvSpPr>
        <p:spPr>
          <a:xfrm>
            <a:off x="1196789" y="578224"/>
            <a:ext cx="4518211" cy="707886"/>
          </a:xfrm>
          <a:prstGeom prst="rect">
            <a:avLst/>
          </a:prstGeom>
          <a:noFill/>
          <a:ln>
            <a:noFill/>
          </a:ln>
        </p:spPr>
        <p:txBody>
          <a:bodyPr anchorCtr="0" anchor="t" bIns="45700" lIns="91425" spcFirstLastPara="1" rIns="91425" wrap="square" tIns="45700">
            <a:spAutoFit/>
          </a:bodyPr>
          <a:lstStyle/>
          <a:p>
            <a:pPr indent="0" lvl="0" marL="0" marR="0" rtl="1"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State On Part 1</a:t>
            </a:r>
            <a:endParaRPr b="0" i="0" sz="1800" u="none" cap="none" strike="noStrike">
              <a:solidFill>
                <a:schemeClr val="dk1"/>
              </a:solidFill>
              <a:latin typeface="Calibri"/>
              <a:ea typeface="Calibri"/>
              <a:cs typeface="Calibri"/>
              <a:sym typeface="Calibri"/>
            </a:endParaRPr>
          </a:p>
        </p:txBody>
      </p:sp>
      <p:pic>
        <p:nvPicPr>
          <p:cNvPr id="153" name="Google Shape;153;p8"/>
          <p:cNvPicPr preferRelativeResize="0"/>
          <p:nvPr/>
        </p:nvPicPr>
        <p:blipFill rotWithShape="1">
          <a:blip r:embed="rId3">
            <a:alphaModFix/>
          </a:blip>
          <a:srcRect b="0" l="0" r="0" t="0"/>
          <a:stretch/>
        </p:blipFill>
        <p:spPr>
          <a:xfrm>
            <a:off x="575275" y="1438510"/>
            <a:ext cx="10363200" cy="7038975"/>
          </a:xfrm>
          <a:prstGeom prst="rect">
            <a:avLst/>
          </a:prstGeom>
          <a:noFill/>
          <a:ln>
            <a:noFill/>
          </a:ln>
        </p:spPr>
      </p:pic>
      <p:pic>
        <p:nvPicPr>
          <p:cNvPr id="154" name="Google Shape;154;p8"/>
          <p:cNvPicPr preferRelativeResize="0"/>
          <p:nvPr/>
        </p:nvPicPr>
        <p:blipFill rotWithShape="1">
          <a:blip r:embed="rId4">
            <a:alphaModFix/>
          </a:blip>
          <a:srcRect b="0" l="0" r="0" t="0"/>
          <a:stretch/>
        </p:blipFill>
        <p:spPr>
          <a:xfrm>
            <a:off x="10938475" y="1438500"/>
            <a:ext cx="5934075" cy="699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2017-06-22T09:11:35Z</dcterms:created>
  <dc:creator>Lilach Gal</dc:creator>
</cp:coreProperties>
</file>