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1F78-8FA1-124C-86BE-C6336666D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EACF9A-80F6-2240-A99F-435855C87B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5BF2C7-9B5F-894C-A728-BC6AFE06B9B7}"/>
              </a:ext>
            </a:extLst>
          </p:cNvPr>
          <p:cNvSpPr>
            <a:spLocks noGrp="1"/>
          </p:cNvSpPr>
          <p:nvPr>
            <p:ph type="dt" sz="half" idx="10"/>
          </p:nvPr>
        </p:nvSpPr>
        <p:spPr/>
        <p:txBody>
          <a:bodyPr/>
          <a:lstStyle/>
          <a:p>
            <a:fld id="{26FFAF27-4546-744B-911D-979D088CFF4D}" type="datetimeFigureOut">
              <a:rPr lang="en-US" smtClean="0"/>
              <a:t>9/8/18</a:t>
            </a:fld>
            <a:endParaRPr lang="en-US"/>
          </a:p>
        </p:txBody>
      </p:sp>
      <p:sp>
        <p:nvSpPr>
          <p:cNvPr id="5" name="Footer Placeholder 4">
            <a:extLst>
              <a:ext uri="{FF2B5EF4-FFF2-40B4-BE49-F238E27FC236}">
                <a16:creationId xmlns:a16="http://schemas.microsoft.com/office/drawing/2014/main" id="{A9B8EF10-487A-BA46-BE1D-A217F46C4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C4ACB-A9AB-014F-BB26-BAC8CDD118FB}"/>
              </a:ext>
            </a:extLst>
          </p:cNvPr>
          <p:cNvSpPr>
            <a:spLocks noGrp="1"/>
          </p:cNvSpPr>
          <p:nvPr>
            <p:ph type="sldNum" sz="quarter" idx="12"/>
          </p:nvPr>
        </p:nvSpPr>
        <p:spPr/>
        <p:txBody>
          <a:bodyPr/>
          <a:lstStyle/>
          <a:p>
            <a:fld id="{4C065E42-6289-934E-A4A1-90C7001E0107}" type="slidenum">
              <a:rPr lang="en-US" smtClean="0"/>
              <a:t>‹#›</a:t>
            </a:fld>
            <a:endParaRPr lang="en-US"/>
          </a:p>
        </p:txBody>
      </p:sp>
    </p:spTree>
    <p:extLst>
      <p:ext uri="{BB962C8B-B14F-4D97-AF65-F5344CB8AC3E}">
        <p14:creationId xmlns:p14="http://schemas.microsoft.com/office/powerpoint/2010/main" val="426935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A0D6-B4F6-2A4F-8C1E-29CC65ADCA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3E0DAA-DEFB-4848-8546-C8B0FFEE8D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820E3-F343-2C40-88EA-6BC98CE3BF01}"/>
              </a:ext>
            </a:extLst>
          </p:cNvPr>
          <p:cNvSpPr>
            <a:spLocks noGrp="1"/>
          </p:cNvSpPr>
          <p:nvPr>
            <p:ph type="dt" sz="half" idx="10"/>
          </p:nvPr>
        </p:nvSpPr>
        <p:spPr/>
        <p:txBody>
          <a:bodyPr/>
          <a:lstStyle/>
          <a:p>
            <a:fld id="{26FFAF27-4546-744B-911D-979D088CFF4D}" type="datetimeFigureOut">
              <a:rPr lang="en-US" smtClean="0"/>
              <a:t>9/8/18</a:t>
            </a:fld>
            <a:endParaRPr lang="en-US"/>
          </a:p>
        </p:txBody>
      </p:sp>
      <p:sp>
        <p:nvSpPr>
          <p:cNvPr id="5" name="Footer Placeholder 4">
            <a:extLst>
              <a:ext uri="{FF2B5EF4-FFF2-40B4-BE49-F238E27FC236}">
                <a16:creationId xmlns:a16="http://schemas.microsoft.com/office/drawing/2014/main" id="{028D3224-1D3C-E54A-BC34-16F9A3098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1D6BD-7AAF-D647-A216-DF8F945A891A}"/>
              </a:ext>
            </a:extLst>
          </p:cNvPr>
          <p:cNvSpPr>
            <a:spLocks noGrp="1"/>
          </p:cNvSpPr>
          <p:nvPr>
            <p:ph type="sldNum" sz="quarter" idx="12"/>
          </p:nvPr>
        </p:nvSpPr>
        <p:spPr/>
        <p:txBody>
          <a:bodyPr/>
          <a:lstStyle/>
          <a:p>
            <a:fld id="{4C065E42-6289-934E-A4A1-90C7001E0107}" type="slidenum">
              <a:rPr lang="en-US" smtClean="0"/>
              <a:t>‹#›</a:t>
            </a:fld>
            <a:endParaRPr lang="en-US"/>
          </a:p>
        </p:txBody>
      </p:sp>
    </p:spTree>
    <p:extLst>
      <p:ext uri="{BB962C8B-B14F-4D97-AF65-F5344CB8AC3E}">
        <p14:creationId xmlns:p14="http://schemas.microsoft.com/office/powerpoint/2010/main" val="66351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2A0E1F-1663-8745-AB9E-F4C7C67BF2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932F2D-77B0-1847-9782-E257A9D5C15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8A943-B50D-4047-882D-4318DCABF7F6}"/>
              </a:ext>
            </a:extLst>
          </p:cNvPr>
          <p:cNvSpPr>
            <a:spLocks noGrp="1"/>
          </p:cNvSpPr>
          <p:nvPr>
            <p:ph type="dt" sz="half" idx="10"/>
          </p:nvPr>
        </p:nvSpPr>
        <p:spPr/>
        <p:txBody>
          <a:bodyPr/>
          <a:lstStyle/>
          <a:p>
            <a:fld id="{26FFAF27-4546-744B-911D-979D088CFF4D}" type="datetimeFigureOut">
              <a:rPr lang="en-US" smtClean="0"/>
              <a:t>9/8/18</a:t>
            </a:fld>
            <a:endParaRPr lang="en-US"/>
          </a:p>
        </p:txBody>
      </p:sp>
      <p:sp>
        <p:nvSpPr>
          <p:cNvPr id="5" name="Footer Placeholder 4">
            <a:extLst>
              <a:ext uri="{FF2B5EF4-FFF2-40B4-BE49-F238E27FC236}">
                <a16:creationId xmlns:a16="http://schemas.microsoft.com/office/drawing/2014/main" id="{11455F0D-8C06-2A4E-B8DF-F4FA4D487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100DB-F81B-874A-AE99-ED26CD8D08C1}"/>
              </a:ext>
            </a:extLst>
          </p:cNvPr>
          <p:cNvSpPr>
            <a:spLocks noGrp="1"/>
          </p:cNvSpPr>
          <p:nvPr>
            <p:ph type="sldNum" sz="quarter" idx="12"/>
          </p:nvPr>
        </p:nvSpPr>
        <p:spPr/>
        <p:txBody>
          <a:bodyPr/>
          <a:lstStyle/>
          <a:p>
            <a:fld id="{4C065E42-6289-934E-A4A1-90C7001E0107}" type="slidenum">
              <a:rPr lang="en-US" smtClean="0"/>
              <a:t>‹#›</a:t>
            </a:fld>
            <a:endParaRPr lang="en-US"/>
          </a:p>
        </p:txBody>
      </p:sp>
    </p:spTree>
    <p:extLst>
      <p:ext uri="{BB962C8B-B14F-4D97-AF65-F5344CB8AC3E}">
        <p14:creationId xmlns:p14="http://schemas.microsoft.com/office/powerpoint/2010/main" val="4207700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E0A9-6106-034A-9D30-043F93CB9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A8EAB1-20D4-6442-AAA5-98381B31B6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DF751-4753-2B4A-A139-0EA04C0571B8}"/>
              </a:ext>
            </a:extLst>
          </p:cNvPr>
          <p:cNvSpPr>
            <a:spLocks noGrp="1"/>
          </p:cNvSpPr>
          <p:nvPr>
            <p:ph type="dt" sz="half" idx="10"/>
          </p:nvPr>
        </p:nvSpPr>
        <p:spPr/>
        <p:txBody>
          <a:bodyPr/>
          <a:lstStyle/>
          <a:p>
            <a:fld id="{26FFAF27-4546-744B-911D-979D088CFF4D}" type="datetimeFigureOut">
              <a:rPr lang="en-US" smtClean="0"/>
              <a:t>9/8/18</a:t>
            </a:fld>
            <a:endParaRPr lang="en-US"/>
          </a:p>
        </p:txBody>
      </p:sp>
      <p:sp>
        <p:nvSpPr>
          <p:cNvPr id="5" name="Footer Placeholder 4">
            <a:extLst>
              <a:ext uri="{FF2B5EF4-FFF2-40B4-BE49-F238E27FC236}">
                <a16:creationId xmlns:a16="http://schemas.microsoft.com/office/drawing/2014/main" id="{FF8D0A2D-833D-224D-8526-E31D1F47C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E561C-4154-0E42-958A-C8B90EB9AA9E}"/>
              </a:ext>
            </a:extLst>
          </p:cNvPr>
          <p:cNvSpPr>
            <a:spLocks noGrp="1"/>
          </p:cNvSpPr>
          <p:nvPr>
            <p:ph type="sldNum" sz="quarter" idx="12"/>
          </p:nvPr>
        </p:nvSpPr>
        <p:spPr/>
        <p:txBody>
          <a:bodyPr/>
          <a:lstStyle/>
          <a:p>
            <a:fld id="{4C065E42-6289-934E-A4A1-90C7001E0107}" type="slidenum">
              <a:rPr lang="en-US" smtClean="0"/>
              <a:t>‹#›</a:t>
            </a:fld>
            <a:endParaRPr lang="en-US"/>
          </a:p>
        </p:txBody>
      </p:sp>
    </p:spTree>
    <p:extLst>
      <p:ext uri="{BB962C8B-B14F-4D97-AF65-F5344CB8AC3E}">
        <p14:creationId xmlns:p14="http://schemas.microsoft.com/office/powerpoint/2010/main" val="2482487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1BC8-6DD8-6B48-8749-9BFC335907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698264-ABD5-CA45-883A-2A46B180C2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BC6B1D-68F9-5B4A-B1D5-8EBB132D850B}"/>
              </a:ext>
            </a:extLst>
          </p:cNvPr>
          <p:cNvSpPr>
            <a:spLocks noGrp="1"/>
          </p:cNvSpPr>
          <p:nvPr>
            <p:ph type="dt" sz="half" idx="10"/>
          </p:nvPr>
        </p:nvSpPr>
        <p:spPr/>
        <p:txBody>
          <a:bodyPr/>
          <a:lstStyle/>
          <a:p>
            <a:fld id="{26FFAF27-4546-744B-911D-979D088CFF4D}" type="datetimeFigureOut">
              <a:rPr lang="en-US" smtClean="0"/>
              <a:t>9/8/18</a:t>
            </a:fld>
            <a:endParaRPr lang="en-US"/>
          </a:p>
        </p:txBody>
      </p:sp>
      <p:sp>
        <p:nvSpPr>
          <p:cNvPr id="5" name="Footer Placeholder 4">
            <a:extLst>
              <a:ext uri="{FF2B5EF4-FFF2-40B4-BE49-F238E27FC236}">
                <a16:creationId xmlns:a16="http://schemas.microsoft.com/office/drawing/2014/main" id="{51D1CA54-8B46-2741-9FC7-7E0C62E7B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738B6-B754-BC44-AF12-38D6ECBB5E87}"/>
              </a:ext>
            </a:extLst>
          </p:cNvPr>
          <p:cNvSpPr>
            <a:spLocks noGrp="1"/>
          </p:cNvSpPr>
          <p:nvPr>
            <p:ph type="sldNum" sz="quarter" idx="12"/>
          </p:nvPr>
        </p:nvSpPr>
        <p:spPr/>
        <p:txBody>
          <a:bodyPr/>
          <a:lstStyle/>
          <a:p>
            <a:fld id="{4C065E42-6289-934E-A4A1-90C7001E0107}" type="slidenum">
              <a:rPr lang="en-US" smtClean="0"/>
              <a:t>‹#›</a:t>
            </a:fld>
            <a:endParaRPr lang="en-US"/>
          </a:p>
        </p:txBody>
      </p:sp>
    </p:spTree>
    <p:extLst>
      <p:ext uri="{BB962C8B-B14F-4D97-AF65-F5344CB8AC3E}">
        <p14:creationId xmlns:p14="http://schemas.microsoft.com/office/powerpoint/2010/main" val="187777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2C02-936C-CF48-9937-586C454975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D977D-C942-B049-8B90-8E5B730A7DC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1034C0-B981-E348-A446-17F27D7BB3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F2CA99-A93A-5647-9033-C2C7267EE9EF}"/>
              </a:ext>
            </a:extLst>
          </p:cNvPr>
          <p:cNvSpPr>
            <a:spLocks noGrp="1"/>
          </p:cNvSpPr>
          <p:nvPr>
            <p:ph type="dt" sz="half" idx="10"/>
          </p:nvPr>
        </p:nvSpPr>
        <p:spPr/>
        <p:txBody>
          <a:bodyPr/>
          <a:lstStyle/>
          <a:p>
            <a:fld id="{26FFAF27-4546-744B-911D-979D088CFF4D}" type="datetimeFigureOut">
              <a:rPr lang="en-US" smtClean="0"/>
              <a:t>9/8/18</a:t>
            </a:fld>
            <a:endParaRPr lang="en-US"/>
          </a:p>
        </p:txBody>
      </p:sp>
      <p:sp>
        <p:nvSpPr>
          <p:cNvPr id="6" name="Footer Placeholder 5">
            <a:extLst>
              <a:ext uri="{FF2B5EF4-FFF2-40B4-BE49-F238E27FC236}">
                <a16:creationId xmlns:a16="http://schemas.microsoft.com/office/drawing/2014/main" id="{6B8498D4-C3A1-6149-A89B-D752BAEC8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1FA26E-39D1-2E41-B84E-58407C83DA10}"/>
              </a:ext>
            </a:extLst>
          </p:cNvPr>
          <p:cNvSpPr>
            <a:spLocks noGrp="1"/>
          </p:cNvSpPr>
          <p:nvPr>
            <p:ph type="sldNum" sz="quarter" idx="12"/>
          </p:nvPr>
        </p:nvSpPr>
        <p:spPr/>
        <p:txBody>
          <a:bodyPr/>
          <a:lstStyle/>
          <a:p>
            <a:fld id="{4C065E42-6289-934E-A4A1-90C7001E0107}" type="slidenum">
              <a:rPr lang="en-US" smtClean="0"/>
              <a:t>‹#›</a:t>
            </a:fld>
            <a:endParaRPr lang="en-US"/>
          </a:p>
        </p:txBody>
      </p:sp>
    </p:spTree>
    <p:extLst>
      <p:ext uri="{BB962C8B-B14F-4D97-AF65-F5344CB8AC3E}">
        <p14:creationId xmlns:p14="http://schemas.microsoft.com/office/powerpoint/2010/main" val="282789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D956-E5CA-D449-A951-54C8B82A35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926927-14E6-914F-90F5-09C03ED8D1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E94202-3827-5E4A-82B2-1C44F54C79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EEFFB7-6EEC-4A43-A002-1677285070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0775AE-9B05-4543-893C-B564006E88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4BDAB2-61E8-D046-87A3-428178C2A22C}"/>
              </a:ext>
            </a:extLst>
          </p:cNvPr>
          <p:cNvSpPr>
            <a:spLocks noGrp="1"/>
          </p:cNvSpPr>
          <p:nvPr>
            <p:ph type="dt" sz="half" idx="10"/>
          </p:nvPr>
        </p:nvSpPr>
        <p:spPr/>
        <p:txBody>
          <a:bodyPr/>
          <a:lstStyle/>
          <a:p>
            <a:fld id="{26FFAF27-4546-744B-911D-979D088CFF4D}" type="datetimeFigureOut">
              <a:rPr lang="en-US" smtClean="0"/>
              <a:t>9/8/18</a:t>
            </a:fld>
            <a:endParaRPr lang="en-US"/>
          </a:p>
        </p:txBody>
      </p:sp>
      <p:sp>
        <p:nvSpPr>
          <p:cNvPr id="8" name="Footer Placeholder 7">
            <a:extLst>
              <a:ext uri="{FF2B5EF4-FFF2-40B4-BE49-F238E27FC236}">
                <a16:creationId xmlns:a16="http://schemas.microsoft.com/office/drawing/2014/main" id="{B96F6E6F-56C8-0A44-B9D5-D488543EC4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AF4BB7-10A9-4E45-BF92-390F9C10C6F0}"/>
              </a:ext>
            </a:extLst>
          </p:cNvPr>
          <p:cNvSpPr>
            <a:spLocks noGrp="1"/>
          </p:cNvSpPr>
          <p:nvPr>
            <p:ph type="sldNum" sz="quarter" idx="12"/>
          </p:nvPr>
        </p:nvSpPr>
        <p:spPr/>
        <p:txBody>
          <a:bodyPr/>
          <a:lstStyle/>
          <a:p>
            <a:fld id="{4C065E42-6289-934E-A4A1-90C7001E0107}" type="slidenum">
              <a:rPr lang="en-US" smtClean="0"/>
              <a:t>‹#›</a:t>
            </a:fld>
            <a:endParaRPr lang="en-US"/>
          </a:p>
        </p:txBody>
      </p:sp>
    </p:spTree>
    <p:extLst>
      <p:ext uri="{BB962C8B-B14F-4D97-AF65-F5344CB8AC3E}">
        <p14:creationId xmlns:p14="http://schemas.microsoft.com/office/powerpoint/2010/main" val="4101499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B554-712B-E842-BD3D-B488AE7511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DB821-EE91-2846-912A-1A2105517022}"/>
              </a:ext>
            </a:extLst>
          </p:cNvPr>
          <p:cNvSpPr>
            <a:spLocks noGrp="1"/>
          </p:cNvSpPr>
          <p:nvPr>
            <p:ph type="dt" sz="half" idx="10"/>
          </p:nvPr>
        </p:nvSpPr>
        <p:spPr/>
        <p:txBody>
          <a:bodyPr/>
          <a:lstStyle/>
          <a:p>
            <a:fld id="{26FFAF27-4546-744B-911D-979D088CFF4D}" type="datetimeFigureOut">
              <a:rPr lang="en-US" smtClean="0"/>
              <a:t>9/8/18</a:t>
            </a:fld>
            <a:endParaRPr lang="en-US"/>
          </a:p>
        </p:txBody>
      </p:sp>
      <p:sp>
        <p:nvSpPr>
          <p:cNvPr id="4" name="Footer Placeholder 3">
            <a:extLst>
              <a:ext uri="{FF2B5EF4-FFF2-40B4-BE49-F238E27FC236}">
                <a16:creationId xmlns:a16="http://schemas.microsoft.com/office/drawing/2014/main" id="{B0197F34-BCBE-F341-8F55-CBBD2AAF95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A7E9CC-D372-F240-A2AD-10AAF678D103}"/>
              </a:ext>
            </a:extLst>
          </p:cNvPr>
          <p:cNvSpPr>
            <a:spLocks noGrp="1"/>
          </p:cNvSpPr>
          <p:nvPr>
            <p:ph type="sldNum" sz="quarter" idx="12"/>
          </p:nvPr>
        </p:nvSpPr>
        <p:spPr/>
        <p:txBody>
          <a:bodyPr/>
          <a:lstStyle/>
          <a:p>
            <a:fld id="{4C065E42-6289-934E-A4A1-90C7001E0107}" type="slidenum">
              <a:rPr lang="en-US" smtClean="0"/>
              <a:t>‹#›</a:t>
            </a:fld>
            <a:endParaRPr lang="en-US"/>
          </a:p>
        </p:txBody>
      </p:sp>
    </p:spTree>
    <p:extLst>
      <p:ext uri="{BB962C8B-B14F-4D97-AF65-F5344CB8AC3E}">
        <p14:creationId xmlns:p14="http://schemas.microsoft.com/office/powerpoint/2010/main" val="292876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676A1-C9E6-5043-8541-AD3AA9AC294A}"/>
              </a:ext>
            </a:extLst>
          </p:cNvPr>
          <p:cNvSpPr>
            <a:spLocks noGrp="1"/>
          </p:cNvSpPr>
          <p:nvPr>
            <p:ph type="dt" sz="half" idx="10"/>
          </p:nvPr>
        </p:nvSpPr>
        <p:spPr/>
        <p:txBody>
          <a:bodyPr/>
          <a:lstStyle/>
          <a:p>
            <a:fld id="{26FFAF27-4546-744B-911D-979D088CFF4D}" type="datetimeFigureOut">
              <a:rPr lang="en-US" smtClean="0"/>
              <a:t>9/8/18</a:t>
            </a:fld>
            <a:endParaRPr lang="en-US"/>
          </a:p>
        </p:txBody>
      </p:sp>
      <p:sp>
        <p:nvSpPr>
          <p:cNvPr id="3" name="Footer Placeholder 2">
            <a:extLst>
              <a:ext uri="{FF2B5EF4-FFF2-40B4-BE49-F238E27FC236}">
                <a16:creationId xmlns:a16="http://schemas.microsoft.com/office/drawing/2014/main" id="{163F5D2D-2719-764E-8897-7A2329D4B4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5A66C-5BCF-E641-88B9-CFD1A4213B3D}"/>
              </a:ext>
            </a:extLst>
          </p:cNvPr>
          <p:cNvSpPr>
            <a:spLocks noGrp="1"/>
          </p:cNvSpPr>
          <p:nvPr>
            <p:ph type="sldNum" sz="quarter" idx="12"/>
          </p:nvPr>
        </p:nvSpPr>
        <p:spPr/>
        <p:txBody>
          <a:bodyPr/>
          <a:lstStyle/>
          <a:p>
            <a:fld id="{4C065E42-6289-934E-A4A1-90C7001E0107}" type="slidenum">
              <a:rPr lang="en-US" smtClean="0"/>
              <a:t>‹#›</a:t>
            </a:fld>
            <a:endParaRPr lang="en-US"/>
          </a:p>
        </p:txBody>
      </p:sp>
    </p:spTree>
    <p:extLst>
      <p:ext uri="{BB962C8B-B14F-4D97-AF65-F5344CB8AC3E}">
        <p14:creationId xmlns:p14="http://schemas.microsoft.com/office/powerpoint/2010/main" val="310634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7A65-EF6D-5F45-BA8A-2F10A1F74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549630-8D41-3A4C-890C-22FB5CBDA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7F189F-0FC1-EE41-B6DA-16E033B08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CB0BCD-351A-3F42-B6BF-C512126AD476}"/>
              </a:ext>
            </a:extLst>
          </p:cNvPr>
          <p:cNvSpPr>
            <a:spLocks noGrp="1"/>
          </p:cNvSpPr>
          <p:nvPr>
            <p:ph type="dt" sz="half" idx="10"/>
          </p:nvPr>
        </p:nvSpPr>
        <p:spPr/>
        <p:txBody>
          <a:bodyPr/>
          <a:lstStyle/>
          <a:p>
            <a:fld id="{26FFAF27-4546-744B-911D-979D088CFF4D}" type="datetimeFigureOut">
              <a:rPr lang="en-US" smtClean="0"/>
              <a:t>9/8/18</a:t>
            </a:fld>
            <a:endParaRPr lang="en-US"/>
          </a:p>
        </p:txBody>
      </p:sp>
      <p:sp>
        <p:nvSpPr>
          <p:cNvPr id="6" name="Footer Placeholder 5">
            <a:extLst>
              <a:ext uri="{FF2B5EF4-FFF2-40B4-BE49-F238E27FC236}">
                <a16:creationId xmlns:a16="http://schemas.microsoft.com/office/drawing/2014/main" id="{77D0ACEE-A11D-A842-9BB3-71490971C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2B228-6429-934C-B204-3FBC4429F4F7}"/>
              </a:ext>
            </a:extLst>
          </p:cNvPr>
          <p:cNvSpPr>
            <a:spLocks noGrp="1"/>
          </p:cNvSpPr>
          <p:nvPr>
            <p:ph type="sldNum" sz="quarter" idx="12"/>
          </p:nvPr>
        </p:nvSpPr>
        <p:spPr/>
        <p:txBody>
          <a:bodyPr/>
          <a:lstStyle/>
          <a:p>
            <a:fld id="{4C065E42-6289-934E-A4A1-90C7001E0107}" type="slidenum">
              <a:rPr lang="en-US" smtClean="0"/>
              <a:t>‹#›</a:t>
            </a:fld>
            <a:endParaRPr lang="en-US"/>
          </a:p>
        </p:txBody>
      </p:sp>
    </p:spTree>
    <p:extLst>
      <p:ext uri="{BB962C8B-B14F-4D97-AF65-F5344CB8AC3E}">
        <p14:creationId xmlns:p14="http://schemas.microsoft.com/office/powerpoint/2010/main" val="169386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380D-6B2F-AB43-84E5-EDDD2E3BC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168D77-13D7-B84B-8F42-2834EE5E0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55055F-112C-3141-8A30-C34CAAA4D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290DE1-A482-BC41-83F3-D9F882281F1C}"/>
              </a:ext>
            </a:extLst>
          </p:cNvPr>
          <p:cNvSpPr>
            <a:spLocks noGrp="1"/>
          </p:cNvSpPr>
          <p:nvPr>
            <p:ph type="dt" sz="half" idx="10"/>
          </p:nvPr>
        </p:nvSpPr>
        <p:spPr/>
        <p:txBody>
          <a:bodyPr/>
          <a:lstStyle/>
          <a:p>
            <a:fld id="{26FFAF27-4546-744B-911D-979D088CFF4D}" type="datetimeFigureOut">
              <a:rPr lang="en-US" smtClean="0"/>
              <a:t>9/8/18</a:t>
            </a:fld>
            <a:endParaRPr lang="en-US"/>
          </a:p>
        </p:txBody>
      </p:sp>
      <p:sp>
        <p:nvSpPr>
          <p:cNvPr id="6" name="Footer Placeholder 5">
            <a:extLst>
              <a:ext uri="{FF2B5EF4-FFF2-40B4-BE49-F238E27FC236}">
                <a16:creationId xmlns:a16="http://schemas.microsoft.com/office/drawing/2014/main" id="{9B362FB3-C703-7647-A5F1-E865611DE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DF3F4-42A0-1D4D-B826-621E2AD9E5DE}"/>
              </a:ext>
            </a:extLst>
          </p:cNvPr>
          <p:cNvSpPr>
            <a:spLocks noGrp="1"/>
          </p:cNvSpPr>
          <p:nvPr>
            <p:ph type="sldNum" sz="quarter" idx="12"/>
          </p:nvPr>
        </p:nvSpPr>
        <p:spPr/>
        <p:txBody>
          <a:bodyPr/>
          <a:lstStyle/>
          <a:p>
            <a:fld id="{4C065E42-6289-934E-A4A1-90C7001E0107}" type="slidenum">
              <a:rPr lang="en-US" smtClean="0"/>
              <a:t>‹#›</a:t>
            </a:fld>
            <a:endParaRPr lang="en-US"/>
          </a:p>
        </p:txBody>
      </p:sp>
    </p:spTree>
    <p:extLst>
      <p:ext uri="{BB962C8B-B14F-4D97-AF65-F5344CB8AC3E}">
        <p14:creationId xmlns:p14="http://schemas.microsoft.com/office/powerpoint/2010/main" val="413426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DCD266-4CC9-0049-BF88-714E13B76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4A4A96-0B0C-8447-80B8-01E9C57AC1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5AADA-FD4E-AC4C-9D41-895D60E786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FAF27-4546-744B-911D-979D088CFF4D}" type="datetimeFigureOut">
              <a:rPr lang="en-US" smtClean="0"/>
              <a:t>9/8/18</a:t>
            </a:fld>
            <a:endParaRPr lang="en-US"/>
          </a:p>
        </p:txBody>
      </p:sp>
      <p:sp>
        <p:nvSpPr>
          <p:cNvPr id="5" name="Footer Placeholder 4">
            <a:extLst>
              <a:ext uri="{FF2B5EF4-FFF2-40B4-BE49-F238E27FC236}">
                <a16:creationId xmlns:a16="http://schemas.microsoft.com/office/drawing/2014/main" id="{ED22306D-01AB-E545-9134-5176EC8E2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7BF959-62D3-4A4C-B227-3C5FBC67F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65E42-6289-934E-A4A1-90C7001E0107}" type="slidenum">
              <a:rPr lang="en-US" smtClean="0"/>
              <a:t>‹#›</a:t>
            </a:fld>
            <a:endParaRPr lang="en-US"/>
          </a:p>
        </p:txBody>
      </p:sp>
    </p:spTree>
    <p:extLst>
      <p:ext uri="{BB962C8B-B14F-4D97-AF65-F5344CB8AC3E}">
        <p14:creationId xmlns:p14="http://schemas.microsoft.com/office/powerpoint/2010/main" val="2008616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5933-356B-DF46-8EE1-4FA040F1DE52}"/>
              </a:ext>
            </a:extLst>
          </p:cNvPr>
          <p:cNvSpPr>
            <a:spLocks noGrp="1"/>
          </p:cNvSpPr>
          <p:nvPr>
            <p:ph type="ctrTitle"/>
          </p:nvPr>
        </p:nvSpPr>
        <p:spPr/>
        <p:txBody>
          <a:bodyPr/>
          <a:lstStyle/>
          <a:p>
            <a:r>
              <a:rPr lang="en-US" dirty="0"/>
              <a:t>LSTM</a:t>
            </a:r>
          </a:p>
        </p:txBody>
      </p:sp>
      <p:sp>
        <p:nvSpPr>
          <p:cNvPr id="3" name="Subtitle 2">
            <a:extLst>
              <a:ext uri="{FF2B5EF4-FFF2-40B4-BE49-F238E27FC236}">
                <a16:creationId xmlns:a16="http://schemas.microsoft.com/office/drawing/2014/main" id="{7F36A3D3-6FF1-134A-99AC-DA25F686103E}"/>
              </a:ext>
            </a:extLst>
          </p:cNvPr>
          <p:cNvSpPr>
            <a:spLocks noGrp="1"/>
          </p:cNvSpPr>
          <p:nvPr>
            <p:ph type="subTitle" idx="1"/>
          </p:nvPr>
        </p:nvSpPr>
        <p:spPr/>
        <p:txBody>
          <a:bodyPr/>
          <a:lstStyle/>
          <a:p>
            <a:r>
              <a:rPr lang="en-US" dirty="0"/>
              <a:t>Behavior Models and Sentiment Analysis</a:t>
            </a:r>
          </a:p>
        </p:txBody>
      </p:sp>
    </p:spTree>
    <p:extLst>
      <p:ext uri="{BB962C8B-B14F-4D97-AF65-F5344CB8AC3E}">
        <p14:creationId xmlns:p14="http://schemas.microsoft.com/office/powerpoint/2010/main" val="11077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6B7F-D77E-E844-A21E-DFB350D967FB}"/>
              </a:ext>
            </a:extLst>
          </p:cNvPr>
          <p:cNvSpPr>
            <a:spLocks noGrp="1"/>
          </p:cNvSpPr>
          <p:nvPr>
            <p:ph type="title"/>
          </p:nvPr>
        </p:nvSpPr>
        <p:spPr/>
        <p:txBody>
          <a:bodyPr/>
          <a:lstStyle/>
          <a:p>
            <a:r>
              <a:rPr lang="en-US" dirty="0"/>
              <a:t>The Idea</a:t>
            </a:r>
          </a:p>
        </p:txBody>
      </p:sp>
      <p:sp>
        <p:nvSpPr>
          <p:cNvPr id="3" name="Content Placeholder 2">
            <a:extLst>
              <a:ext uri="{FF2B5EF4-FFF2-40B4-BE49-F238E27FC236}">
                <a16:creationId xmlns:a16="http://schemas.microsoft.com/office/drawing/2014/main" id="{D2E4132F-93E1-8542-889A-3E2742601103}"/>
              </a:ext>
            </a:extLst>
          </p:cNvPr>
          <p:cNvSpPr>
            <a:spLocks noGrp="1"/>
          </p:cNvSpPr>
          <p:nvPr>
            <p:ph idx="1"/>
          </p:nvPr>
        </p:nvSpPr>
        <p:spPr/>
        <p:txBody>
          <a:bodyPr/>
          <a:lstStyle/>
          <a:p>
            <a:r>
              <a:rPr lang="en-US" dirty="0"/>
              <a:t>Conventional methods include using </a:t>
            </a:r>
            <a:r>
              <a:rPr lang="en-US" dirty="0" err="1"/>
              <a:t>rnns</a:t>
            </a:r>
            <a:r>
              <a:rPr lang="en-US" dirty="0"/>
              <a:t> to model and predict stock prices using historical stock data</a:t>
            </a:r>
          </a:p>
          <a:p>
            <a:r>
              <a:rPr lang="en-US" dirty="0"/>
              <a:t>Include visualization of LSTM model that predicts apple stock price overlaid on the actual stock price</a:t>
            </a:r>
          </a:p>
          <a:p>
            <a:r>
              <a:rPr lang="en-US" dirty="0"/>
              <a:t>Certain behavioral traits have been shown to be highly indicative of performance – that is, human beings exhibit repeatable patterns that are difficult to observe, but with the help of ML, these patterns are not only easy to determine, but can be used to identify when someone is going to make a decision – and can even tell if that decision will be good or bad given their historical performance.</a:t>
            </a:r>
          </a:p>
        </p:txBody>
      </p:sp>
    </p:spTree>
    <p:extLst>
      <p:ext uri="{BB962C8B-B14F-4D97-AF65-F5344CB8AC3E}">
        <p14:creationId xmlns:p14="http://schemas.microsoft.com/office/powerpoint/2010/main" val="3818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9C88-588E-DE47-8F51-630D957EA8EE}"/>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17C771B9-880D-2D44-8FDD-32A1969F3322}"/>
              </a:ext>
            </a:extLst>
          </p:cNvPr>
          <p:cNvSpPr>
            <a:spLocks noGrp="1"/>
          </p:cNvSpPr>
          <p:nvPr>
            <p:ph idx="1"/>
          </p:nvPr>
        </p:nvSpPr>
        <p:spPr/>
        <p:txBody>
          <a:bodyPr>
            <a:normAutofit lnSpcReduction="10000"/>
          </a:bodyPr>
          <a:lstStyle/>
          <a:p>
            <a:r>
              <a:rPr lang="en-US" dirty="0"/>
              <a:t>The data was collected from a company that does large scale analysis in the financial industry</a:t>
            </a:r>
          </a:p>
          <a:p>
            <a:r>
              <a:rPr lang="en-US" dirty="0"/>
              <a:t>Includes large text corpus – correspondence between associates/friends</a:t>
            </a:r>
          </a:p>
          <a:p>
            <a:r>
              <a:rPr lang="en-US" dirty="0" err="1"/>
              <a:t>PnL</a:t>
            </a:r>
            <a:r>
              <a:rPr lang="en-US" dirty="0"/>
              <a:t> over 5 years time</a:t>
            </a:r>
          </a:p>
          <a:p>
            <a:r>
              <a:rPr lang="en-US" dirty="0"/>
              <a:t>Positions held over specific time deltas</a:t>
            </a:r>
          </a:p>
          <a:p>
            <a:r>
              <a:rPr lang="en-US" dirty="0"/>
              <a:t>Historical stock price of any given stock</a:t>
            </a:r>
          </a:p>
          <a:p>
            <a:r>
              <a:rPr lang="en-US" dirty="0"/>
              <a:t>As the text is highly sensitive – adequate and rigorous anonymization techniques were required to protect identity of corporations/individuals</a:t>
            </a:r>
          </a:p>
        </p:txBody>
      </p:sp>
    </p:spTree>
    <p:extLst>
      <p:ext uri="{BB962C8B-B14F-4D97-AF65-F5344CB8AC3E}">
        <p14:creationId xmlns:p14="http://schemas.microsoft.com/office/powerpoint/2010/main" val="1010700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1D29-83EB-E142-B477-4009DEABAF8E}"/>
              </a:ext>
            </a:extLst>
          </p:cNvPr>
          <p:cNvSpPr>
            <a:spLocks noGrp="1"/>
          </p:cNvSpPr>
          <p:nvPr>
            <p:ph type="title"/>
          </p:nvPr>
        </p:nvSpPr>
        <p:spPr/>
        <p:txBody>
          <a:bodyPr/>
          <a:lstStyle/>
          <a:p>
            <a:r>
              <a:rPr lang="en-US" dirty="0"/>
              <a:t>Anonymization (Possible slide on how this was accomplished)</a:t>
            </a:r>
          </a:p>
        </p:txBody>
      </p:sp>
      <p:sp>
        <p:nvSpPr>
          <p:cNvPr id="3" name="Content Placeholder 2">
            <a:extLst>
              <a:ext uri="{FF2B5EF4-FFF2-40B4-BE49-F238E27FC236}">
                <a16:creationId xmlns:a16="http://schemas.microsoft.com/office/drawing/2014/main" id="{C8A20BD7-CABD-1D45-8899-0CAC4599A3AD}"/>
              </a:ext>
            </a:extLst>
          </p:cNvPr>
          <p:cNvSpPr>
            <a:spLocks noGrp="1"/>
          </p:cNvSpPr>
          <p:nvPr>
            <p:ph idx="1"/>
          </p:nvPr>
        </p:nvSpPr>
        <p:spPr/>
        <p:txBody>
          <a:bodyPr/>
          <a:lstStyle/>
          <a:p>
            <a:r>
              <a:rPr lang="en-US" dirty="0"/>
              <a:t>The nuances of casual conversation can easily reveal either party, thus a simple random ID given isn’t robust enough</a:t>
            </a:r>
          </a:p>
          <a:p>
            <a:r>
              <a:rPr lang="en-US" dirty="0"/>
              <a:t>The text must also be filtered – </a:t>
            </a:r>
            <a:r>
              <a:rPr lang="en-US" dirty="0" err="1"/>
              <a:t>algos</a:t>
            </a:r>
            <a:r>
              <a:rPr lang="en-US" dirty="0"/>
              <a:t> must be able to catch nicknames, abbreviations, company names, any shorthand variation that can give away any personal info, while maintaining distinct IDs for each, as those are all important features on behavioral analysis</a:t>
            </a:r>
          </a:p>
        </p:txBody>
      </p:sp>
    </p:spTree>
    <p:extLst>
      <p:ext uri="{BB962C8B-B14F-4D97-AF65-F5344CB8AC3E}">
        <p14:creationId xmlns:p14="http://schemas.microsoft.com/office/powerpoint/2010/main" val="425695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DCA3-BF45-6440-A7B3-F747481E48A4}"/>
              </a:ext>
            </a:extLst>
          </p:cNvPr>
          <p:cNvSpPr>
            <a:spLocks noGrp="1"/>
          </p:cNvSpPr>
          <p:nvPr>
            <p:ph type="title"/>
          </p:nvPr>
        </p:nvSpPr>
        <p:spPr/>
        <p:txBody>
          <a:bodyPr/>
          <a:lstStyle/>
          <a:p>
            <a:r>
              <a:rPr lang="en-US" dirty="0"/>
              <a:t>The Model</a:t>
            </a:r>
          </a:p>
        </p:txBody>
      </p:sp>
      <p:sp>
        <p:nvSpPr>
          <p:cNvPr id="3" name="Content Placeholder 2">
            <a:extLst>
              <a:ext uri="{FF2B5EF4-FFF2-40B4-BE49-F238E27FC236}">
                <a16:creationId xmlns:a16="http://schemas.microsoft.com/office/drawing/2014/main" id="{93ED4B7D-2106-1C42-87E2-7BD07F55AB7B}"/>
              </a:ext>
            </a:extLst>
          </p:cNvPr>
          <p:cNvSpPr>
            <a:spLocks noGrp="1"/>
          </p:cNvSpPr>
          <p:nvPr>
            <p:ph idx="1"/>
          </p:nvPr>
        </p:nvSpPr>
        <p:spPr/>
        <p:txBody>
          <a:bodyPr/>
          <a:lstStyle/>
          <a:p>
            <a:r>
              <a:rPr lang="en-US" dirty="0"/>
              <a:t>Use LSTM model through </a:t>
            </a:r>
            <a:r>
              <a:rPr lang="en-US" dirty="0" err="1"/>
              <a:t>Keras</a:t>
            </a:r>
            <a:r>
              <a:rPr lang="en-US" dirty="0"/>
              <a:t> with a TF backend</a:t>
            </a:r>
          </a:p>
          <a:p>
            <a:r>
              <a:rPr lang="en-US" dirty="0"/>
              <a:t>Dataset is massive (</a:t>
            </a:r>
            <a:r>
              <a:rPr lang="en-US" dirty="0" err="1"/>
              <a:t>Dataframe</a:t>
            </a:r>
            <a:r>
              <a:rPr lang="en-US" dirty="0"/>
              <a:t> of 10+ million text entries)</a:t>
            </a:r>
          </a:p>
          <a:p>
            <a:r>
              <a:rPr lang="en-US" dirty="0"/>
              <a:t>Text preprocessing for model</a:t>
            </a:r>
          </a:p>
          <a:p>
            <a:pPr lvl="1"/>
            <a:r>
              <a:rPr lang="en-US" dirty="0" err="1"/>
              <a:t>Keras.text.tokenizer</a:t>
            </a:r>
            <a:endParaRPr lang="en-US" dirty="0"/>
          </a:p>
          <a:p>
            <a:pPr lvl="1"/>
            <a:r>
              <a:rPr lang="en-US" dirty="0" err="1"/>
              <a:t>Tokenizer.texts_to_word_sequence</a:t>
            </a:r>
            <a:endParaRPr lang="en-US" dirty="0"/>
          </a:p>
          <a:p>
            <a:pPr lvl="1"/>
            <a:r>
              <a:rPr lang="en-US" dirty="0"/>
              <a:t>Several hyper parameters to consider</a:t>
            </a:r>
          </a:p>
          <a:p>
            <a:pPr lvl="2"/>
            <a:r>
              <a:rPr lang="en-US" dirty="0"/>
              <a:t>Epochs, </a:t>
            </a:r>
            <a:r>
              <a:rPr lang="en-US" dirty="0" err="1"/>
              <a:t>validation_split</a:t>
            </a:r>
            <a:r>
              <a:rPr lang="en-US" dirty="0"/>
              <a:t>, </a:t>
            </a:r>
            <a:r>
              <a:rPr lang="en-US" dirty="0" err="1"/>
              <a:t>batch_size</a:t>
            </a:r>
            <a:r>
              <a:rPr lang="en-US" dirty="0"/>
              <a:t>, etc.</a:t>
            </a:r>
          </a:p>
        </p:txBody>
      </p:sp>
    </p:spTree>
    <p:extLst>
      <p:ext uri="{BB962C8B-B14F-4D97-AF65-F5344CB8AC3E}">
        <p14:creationId xmlns:p14="http://schemas.microsoft.com/office/powerpoint/2010/main" val="2022365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7C25-E51C-9C49-ADF4-D9C4202F23E3}"/>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32541991-ED67-0744-A17B-F0D2E396B59A}"/>
              </a:ext>
            </a:extLst>
          </p:cNvPr>
          <p:cNvSpPr>
            <a:spLocks noGrp="1"/>
          </p:cNvSpPr>
          <p:nvPr>
            <p:ph idx="1"/>
          </p:nvPr>
        </p:nvSpPr>
        <p:spPr/>
        <p:txBody>
          <a:bodyPr/>
          <a:lstStyle/>
          <a:p>
            <a:r>
              <a:rPr lang="en-US" dirty="0"/>
              <a:t>Overlay of predicted performance using text only with actual performance over specific time delta</a:t>
            </a:r>
          </a:p>
          <a:p>
            <a:endParaRPr lang="en-US" dirty="0"/>
          </a:p>
          <a:p>
            <a:endParaRPr lang="en-US" dirty="0"/>
          </a:p>
        </p:txBody>
      </p:sp>
    </p:spTree>
    <p:extLst>
      <p:ext uri="{BB962C8B-B14F-4D97-AF65-F5344CB8AC3E}">
        <p14:creationId xmlns:p14="http://schemas.microsoft.com/office/powerpoint/2010/main" val="88302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DFFB-7B5A-824B-AF82-1B3984A1418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ABA404CF-AFA3-FA4F-BE6E-48F485F83DF6}"/>
              </a:ext>
            </a:extLst>
          </p:cNvPr>
          <p:cNvSpPr>
            <a:spLocks noGrp="1"/>
          </p:cNvSpPr>
          <p:nvPr>
            <p:ph idx="1"/>
          </p:nvPr>
        </p:nvSpPr>
        <p:spPr/>
        <p:txBody>
          <a:bodyPr/>
          <a:lstStyle/>
          <a:p>
            <a:r>
              <a:rPr lang="en-US"/>
              <a:t>Implications</a:t>
            </a:r>
          </a:p>
          <a:p>
            <a:pPr lvl="1"/>
            <a:endParaRPr lang="en-US" dirty="0"/>
          </a:p>
        </p:txBody>
      </p:sp>
    </p:spTree>
    <p:extLst>
      <p:ext uri="{BB962C8B-B14F-4D97-AF65-F5344CB8AC3E}">
        <p14:creationId xmlns:p14="http://schemas.microsoft.com/office/powerpoint/2010/main" val="3142346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334</Words>
  <Application>Microsoft Macintosh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LSTM</vt:lpstr>
      <vt:lpstr>The Idea</vt:lpstr>
      <vt:lpstr>The Data</vt:lpstr>
      <vt:lpstr>Anonymization (Possible slide on how this was accomplished)</vt:lpstr>
      <vt:lpstr>The Model</vt:lpstr>
      <vt:lpstr>Visualization</vt:lpstr>
      <vt:lpstr>Next steps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dc:title>
  <dc:creator>Sage Huseas</dc:creator>
  <cp:lastModifiedBy>Sage Huseas</cp:lastModifiedBy>
  <cp:revision>10</cp:revision>
  <dcterms:created xsi:type="dcterms:W3CDTF">2018-09-08T17:50:29Z</dcterms:created>
  <dcterms:modified xsi:type="dcterms:W3CDTF">2018-09-08T18:10:52Z</dcterms:modified>
</cp:coreProperties>
</file>