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608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8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25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87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27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741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430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38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17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80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2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53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49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676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8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6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6027BC-4F52-47FE-A6CD-AB81FDD88BFB}" type="datetimeFigureOut">
              <a:rPr lang="es-ES" smtClean="0"/>
              <a:t>21/12/2016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EB8082-4BBF-4D28-8917-9B99B62431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58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Grupo 12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Carlos </a:t>
            </a:r>
            <a:r>
              <a:rPr lang="es-ES" dirty="0" err="1"/>
              <a:t>Saito</a:t>
            </a:r>
            <a:r>
              <a:rPr lang="es-ES" dirty="0"/>
              <a:t> </a:t>
            </a:r>
            <a:r>
              <a:rPr lang="es-ES" dirty="0" err="1"/>
              <a:t>Murata</a:t>
            </a:r>
            <a:endParaRPr lang="es-ES" dirty="0"/>
          </a:p>
          <a:p>
            <a:r>
              <a:rPr lang="es-ES" dirty="0" err="1"/>
              <a:t>Sergiy</a:t>
            </a:r>
            <a:r>
              <a:rPr lang="es-ES" dirty="0"/>
              <a:t> </a:t>
            </a:r>
            <a:r>
              <a:rPr lang="es-ES" dirty="0" err="1"/>
              <a:t>Shvayka</a:t>
            </a:r>
            <a:endParaRPr lang="es-ES" dirty="0"/>
          </a:p>
          <a:p>
            <a:r>
              <a:rPr lang="es-ES" dirty="0"/>
              <a:t>Cristina Tardío </a:t>
            </a:r>
            <a:r>
              <a:rPr lang="es-ES" dirty="0" err="1"/>
              <a:t>Tomeno</a:t>
            </a:r>
            <a:endParaRPr lang="es-ES" dirty="0"/>
          </a:p>
          <a:p>
            <a:r>
              <a:rPr lang="es-ES" dirty="0"/>
              <a:t>Alberto Martín de Pablo</a:t>
            </a:r>
          </a:p>
        </p:txBody>
      </p:sp>
    </p:spTree>
    <p:extLst>
      <p:ext uri="{BB962C8B-B14F-4D97-AF65-F5344CB8AC3E}">
        <p14:creationId xmlns:p14="http://schemas.microsoft.com/office/powerpoint/2010/main" val="68673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Buscando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Búsqueda</a:t>
            </a:r>
          </a:p>
          <a:p>
            <a:endParaRPr lang="es-ES" dirty="0"/>
          </a:p>
          <a:p>
            <a:r>
              <a:rPr lang="es-ES" dirty="0"/>
              <a:t>Idea</a:t>
            </a:r>
          </a:p>
          <a:p>
            <a:endParaRPr lang="es-ES" dirty="0"/>
          </a:p>
          <a:p>
            <a:r>
              <a:rPr lang="es-ES" dirty="0"/>
              <a:t>Datos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585" y="3749271"/>
            <a:ext cx="2040277" cy="153110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28" y="2488514"/>
            <a:ext cx="968170" cy="9681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90" y="2535607"/>
            <a:ext cx="936141" cy="702839"/>
          </a:xfrm>
          <a:prstGeom prst="rect">
            <a:avLst/>
          </a:prstGeom>
        </p:spPr>
      </p:pic>
      <p:cxnSp>
        <p:nvCxnSpPr>
          <p:cNvPr id="9" name="Conector recto de flecha 8"/>
          <p:cNvCxnSpPr>
            <a:endCxn id="6" idx="1"/>
          </p:cNvCxnSpPr>
          <p:nvPr/>
        </p:nvCxnSpPr>
        <p:spPr>
          <a:xfrm>
            <a:off x="6493666" y="2887026"/>
            <a:ext cx="2115762" cy="8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6" idx="2"/>
            <a:endCxn id="5" idx="3"/>
          </p:cNvCxnSpPr>
          <p:nvPr/>
        </p:nvCxnSpPr>
        <p:spPr>
          <a:xfrm flipH="1">
            <a:off x="8085862" y="3456684"/>
            <a:ext cx="1007651" cy="105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13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513471"/>
            <a:ext cx="10018713" cy="1752599"/>
          </a:xfrm>
        </p:spPr>
        <p:txBody>
          <a:bodyPr/>
          <a:lstStyle/>
          <a:p>
            <a:pPr algn="ctr"/>
            <a:r>
              <a:rPr lang="es-ES" dirty="0"/>
              <a:t>Diseño</a:t>
            </a:r>
          </a:p>
        </p:txBody>
      </p:sp>
      <p:sp>
        <p:nvSpPr>
          <p:cNvPr id="11" name="Marcador de contenido 10"/>
          <p:cNvSpPr>
            <a:spLocks noGrp="1"/>
          </p:cNvSpPr>
          <p:nvPr>
            <p:ph idx="1"/>
          </p:nvPr>
        </p:nvSpPr>
        <p:spPr>
          <a:xfrm>
            <a:off x="1484310" y="2779541"/>
            <a:ext cx="10018713" cy="3124201"/>
          </a:xfrm>
        </p:spPr>
        <p:txBody>
          <a:bodyPr>
            <a:normAutofit/>
          </a:bodyPr>
          <a:lstStyle/>
          <a:p>
            <a:r>
              <a:rPr lang="es-ES" dirty="0" err="1"/>
              <a:t>ObjectProperties</a:t>
            </a:r>
            <a:r>
              <a:rPr lang="es-ES" dirty="0"/>
              <a:t>: </a:t>
            </a:r>
          </a:p>
          <a:p>
            <a:endParaRPr lang="es-ES" dirty="0"/>
          </a:p>
          <a:p>
            <a:r>
              <a:rPr lang="es-ES" dirty="0" err="1"/>
              <a:t>DataProperties</a:t>
            </a:r>
            <a:r>
              <a:rPr lang="es-ES" dirty="0"/>
              <a:t>: </a:t>
            </a:r>
          </a:p>
          <a:p>
            <a:endParaRPr lang="es-ES" dirty="0"/>
          </a:p>
          <a:p>
            <a:r>
              <a:rPr lang="es-ES" dirty="0"/>
              <a:t>Clases</a:t>
            </a:r>
          </a:p>
        </p:txBody>
      </p:sp>
    </p:spTree>
    <p:extLst>
      <p:ext uri="{BB962C8B-B14F-4D97-AF65-F5344CB8AC3E}">
        <p14:creationId xmlns:p14="http://schemas.microsoft.com/office/powerpoint/2010/main" val="1097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LodRefine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Eliminamos columnas</a:t>
            </a:r>
          </a:p>
          <a:p>
            <a:r>
              <a:rPr lang="es-ES" dirty="0"/>
              <a:t>Sacamos la media de la encuesta</a:t>
            </a:r>
          </a:p>
          <a:p>
            <a:r>
              <a:rPr lang="es-ES" dirty="0"/>
              <a:t>Reconciliamos Barrios y Distritos con </a:t>
            </a:r>
            <a:r>
              <a:rPr lang="es-ES" dirty="0" err="1"/>
              <a:t>Dbpedia</a:t>
            </a:r>
            <a:endParaRPr lang="es-ES" dirty="0"/>
          </a:p>
          <a:p>
            <a:r>
              <a:rPr lang="es-ES" dirty="0"/>
              <a:t>Extraemos el </a:t>
            </a:r>
            <a:r>
              <a:rPr lang="es-ES" dirty="0" err="1"/>
              <a:t>Json</a:t>
            </a:r>
            <a:r>
              <a:rPr lang="es-ES" dirty="0"/>
              <a:t> con la acciones</a:t>
            </a:r>
          </a:p>
          <a:p>
            <a:r>
              <a:rPr lang="es-ES" dirty="0"/>
              <a:t>Exportamos el proyecto como </a:t>
            </a:r>
            <a:r>
              <a:rPr lang="es-ES" dirty="0" err="1"/>
              <a:t>ttl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35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65179"/>
          </a:xfrm>
        </p:spPr>
        <p:txBody>
          <a:bodyPr/>
          <a:lstStyle/>
          <a:p>
            <a:r>
              <a:rPr lang="es-ES" dirty="0" err="1"/>
              <a:t>Issue</a:t>
            </a:r>
            <a:r>
              <a:rPr lang="es-ES" dirty="0"/>
              <a:t> 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09" y="1949541"/>
            <a:ext cx="5369668" cy="4338105"/>
          </a:xfrm>
        </p:spPr>
      </p:pic>
    </p:spTree>
    <p:extLst>
      <p:ext uri="{BB962C8B-B14F-4D97-AF65-F5344CB8AC3E}">
        <p14:creationId xmlns:p14="http://schemas.microsoft.com/office/powerpoint/2010/main" val="14792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99271"/>
          </a:xfrm>
        </p:spPr>
        <p:txBody>
          <a:bodyPr/>
          <a:lstStyle/>
          <a:p>
            <a:r>
              <a:rPr lang="es-ES" dirty="0"/>
              <a:t>Reconciliación con la </a:t>
            </a:r>
            <a:r>
              <a:rPr lang="es-ES" dirty="0" err="1"/>
              <a:t>DBpedia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67" y="1885071"/>
            <a:ext cx="7684089" cy="4192172"/>
          </a:xfrm>
        </p:spPr>
      </p:pic>
    </p:spTree>
    <p:extLst>
      <p:ext uri="{BB962C8B-B14F-4D97-AF65-F5344CB8AC3E}">
        <p14:creationId xmlns:p14="http://schemas.microsoft.com/office/powerpoint/2010/main" val="127114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984739"/>
            <a:ext cx="10018713" cy="48064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5400" dirty="0"/>
              <a:t>Y ahora la demo…</a:t>
            </a:r>
          </a:p>
        </p:txBody>
      </p:sp>
    </p:spTree>
    <p:extLst>
      <p:ext uri="{BB962C8B-B14F-4D97-AF65-F5344CB8AC3E}">
        <p14:creationId xmlns:p14="http://schemas.microsoft.com/office/powerpoint/2010/main" val="219604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161</TotalTime>
  <Words>61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Grupo 12</vt:lpstr>
      <vt:lpstr>Buscando datos</vt:lpstr>
      <vt:lpstr>Diseño</vt:lpstr>
      <vt:lpstr>LodRefine</vt:lpstr>
      <vt:lpstr>Issue </vt:lpstr>
      <vt:lpstr>Reconciliación con la DBpedia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12</dc:title>
  <dc:creator>Alberto Martín</dc:creator>
  <cp:lastModifiedBy>Alberto Martín</cp:lastModifiedBy>
  <cp:revision>13</cp:revision>
  <dcterms:created xsi:type="dcterms:W3CDTF">2016-12-21T09:34:34Z</dcterms:created>
  <dcterms:modified xsi:type="dcterms:W3CDTF">2016-12-21T12:16:16Z</dcterms:modified>
</cp:coreProperties>
</file>