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20100"/>
            <a:ext cx="8286000" cy="158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Web Semántica y Linked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05686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Marta Álvarez Almazán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Jorge Amorós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Jesús Antonio Bella Martí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Ismael Ayatz Ortiz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Pablo Sayans Cobos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510450" y="5415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Licencia para nuestra APP: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510450" y="3086425"/>
            <a:ext cx="8123100" cy="19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Se ha propuesto: Reconocimiento-NoComercial-CompartirIgual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CC BY-NC-SA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De Creative Commons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Es la más restrictiva de las presentes.</a:t>
            </a:r>
          </a:p>
        </p:txBody>
      </p:sp>
      <p:pic>
        <p:nvPicPr>
          <p:cNvPr descr="Licencia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825" y="3935400"/>
            <a:ext cx="8572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05875" y="2464750"/>
            <a:ext cx="4428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510450" y="193664"/>
            <a:ext cx="8123100" cy="25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App de turismo en Londres.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Búsqueda de datasets.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Comprobación de licencias.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Filtrado de los CSV.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Creación de la RNS y Ontología siguiéndola.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Linking de los datos.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36914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Desarrollamos la idea con la que trabajaríamos.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10450" y="9076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Procedemos a buscar open data sobre Londres.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Enfocado al objetivo de nuestra app.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Comprobamos las licencias de cada DataSet.</a:t>
            </a:r>
          </a:p>
        </p:txBody>
      </p:sp>
      <p:pic>
        <p:nvPicPr>
          <p:cNvPr descr="LondonDataStore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0" y="3107050"/>
            <a:ext cx="3670174" cy="1884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vUk.JP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75" y="3107049"/>
            <a:ext cx="4913324" cy="18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510450" y="10107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Crear proyectos en LODRefine.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Analizar y filtrar cada CSV.</a:t>
            </a:r>
          </a:p>
        </p:txBody>
      </p:sp>
      <p:pic>
        <p:nvPicPr>
          <p:cNvPr descr="LodRefine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6" y="3052664"/>
            <a:ext cx="4666277" cy="2049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V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5" y="3052675"/>
            <a:ext cx="4151459" cy="20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510450" y="13159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OntologyPrefixes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949" y="3090823"/>
            <a:ext cx="4038100" cy="1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subTitle"/>
          </p:nvPr>
        </p:nvSpPr>
        <p:spPr>
          <a:xfrm>
            <a:off x="510450" y="13159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ClassHierarchy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50" y="3055099"/>
            <a:ext cx="4810175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510450" y="13159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OntologyMetrics1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3080699"/>
            <a:ext cx="1669550" cy="2020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tologyMetrics2.JP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224" y="3079028"/>
            <a:ext cx="1669550" cy="2024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tologyMetrics3.JPG"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000" y="3481100"/>
            <a:ext cx="1669549" cy="12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13159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DataPropertyHierarchy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3126724"/>
            <a:ext cx="3386375" cy="186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PropertyHierarchy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900" y="3126724"/>
            <a:ext cx="3383639" cy="18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subTitle"/>
          </p:nvPr>
        </p:nvSpPr>
        <p:spPr>
          <a:xfrm>
            <a:off x="510450" y="13226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Linking de datos con otras entidades y DBpedia.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