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5F17-44F6-414E-B3D3-685129855C9F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C54A-75A1-4748-86ED-6E56A2C8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6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5F17-44F6-414E-B3D3-685129855C9F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C54A-75A1-4748-86ED-6E56A2C8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2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5F17-44F6-414E-B3D3-685129855C9F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C54A-75A1-4748-86ED-6E56A2C8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0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5F17-44F6-414E-B3D3-685129855C9F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C54A-75A1-4748-86ED-6E56A2C8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2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5F17-44F6-414E-B3D3-685129855C9F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C54A-75A1-4748-86ED-6E56A2C8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0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5F17-44F6-414E-B3D3-685129855C9F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C54A-75A1-4748-86ED-6E56A2C8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6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5F17-44F6-414E-B3D3-685129855C9F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C54A-75A1-4748-86ED-6E56A2C8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9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5F17-44F6-414E-B3D3-685129855C9F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C54A-75A1-4748-86ED-6E56A2C8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5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5F17-44F6-414E-B3D3-685129855C9F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C54A-75A1-4748-86ED-6E56A2C8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2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5F17-44F6-414E-B3D3-685129855C9F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C54A-75A1-4748-86ED-6E56A2C8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5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5F17-44F6-414E-B3D3-685129855C9F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C54A-75A1-4748-86ED-6E56A2C8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7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65F17-44F6-414E-B3D3-685129855C9F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2C54A-75A1-4748-86ED-6E56A2C8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6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ng.com/images/search?q=hbase+architeture&amp;FORM=HDRSC2#view=detail&amp;id=4768CC805B093790050EB40DE5666CA9E696C3BE&amp;selectedIndex=1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ing.com/images/search?q=hbase+schema&amp;FORM=HDRSC2#view=detail&amp;id=CB62709743CF1001832C7D6F643B491FEB8E4E3D&amp;selectedIndex=12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/>
              <a:t>Apache HBASE</a:t>
            </a:r>
            <a:endParaRPr lang="en-US" sz="6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It is HDOOP database.</a:t>
            </a:r>
          </a:p>
          <a:p>
            <a:r>
              <a:rPr lang="en-US" sz="4000" dirty="0" smtClean="0"/>
              <a:t>It is distributive.</a:t>
            </a:r>
          </a:p>
          <a:p>
            <a:r>
              <a:rPr lang="en-US" sz="4000" dirty="0" smtClean="0"/>
              <a:t>It is scalable.</a:t>
            </a:r>
          </a:p>
          <a:p>
            <a:r>
              <a:rPr lang="en-US" sz="4000" dirty="0" smtClean="0"/>
              <a:t>A no SQL store for Big Data.</a:t>
            </a:r>
          </a:p>
          <a:p>
            <a:r>
              <a:rPr lang="en-US" sz="4000" dirty="0" smtClean="0"/>
              <a:t>Open Source written in Java.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105614" y="5393410"/>
            <a:ext cx="3890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Sree Vishnu </a:t>
            </a:r>
            <a:r>
              <a:rPr lang="en-US" b="1" dirty="0" err="1" smtClean="0"/>
              <a:t>Satarajupalli</a:t>
            </a:r>
            <a:endParaRPr lang="en-US" b="1" dirty="0" smtClean="0"/>
          </a:p>
          <a:p>
            <a:r>
              <a:rPr lang="en-US" dirty="0" smtClean="0"/>
              <a:t>16162426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6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Written the java code </a:t>
            </a:r>
            <a:r>
              <a:rPr lang="en-US" dirty="0" smtClean="0"/>
              <a:t>and </a:t>
            </a:r>
            <a:r>
              <a:rPr lang="en-US" dirty="0" smtClean="0"/>
              <a:t>Still 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42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Bing images</a:t>
            </a:r>
          </a:p>
          <a:p>
            <a:r>
              <a:rPr lang="en-US" dirty="0" smtClean="0"/>
              <a:t>Cloudera.com</a:t>
            </a:r>
          </a:p>
          <a:p>
            <a:r>
              <a:rPr lang="en-US" dirty="0" smtClean="0"/>
              <a:t>Apache.org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1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Use HBASE when: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You need real time read/write access to Big Data.</a:t>
            </a:r>
          </a:p>
          <a:p>
            <a:r>
              <a:rPr lang="en-US" sz="4000" dirty="0" smtClean="0"/>
              <a:t>A large tables are used.</a:t>
            </a:r>
          </a:p>
          <a:p>
            <a:r>
              <a:rPr lang="en-US" sz="4000" dirty="0" smtClean="0"/>
              <a:t>Data is in billions of rows.</a:t>
            </a:r>
          </a:p>
          <a:p>
            <a:r>
              <a:rPr lang="en-US" sz="4000" dirty="0" smtClean="0"/>
              <a:t>No need of extra features of RDBMS.</a:t>
            </a:r>
          </a:p>
          <a:p>
            <a:r>
              <a:rPr lang="en-US" sz="4000" dirty="0" smtClean="0"/>
              <a:t>Enough hardware resources. </a:t>
            </a:r>
            <a:r>
              <a:rPr lang="en-US" sz="4000" dirty="0" err="1" smtClean="0"/>
              <a:t>Eg</a:t>
            </a:r>
            <a:r>
              <a:rPr lang="en-US" sz="4000" dirty="0" smtClean="0"/>
              <a:t> 5+ nodes on HDFS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729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 smtClean="0"/>
              <a:t>Difference between HBASE and HDFS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HDFS does not provide fast lookups of the records.</a:t>
            </a:r>
          </a:p>
          <a:p>
            <a:r>
              <a:rPr lang="en-US" sz="4000" dirty="0" err="1" smtClean="0"/>
              <a:t>Hbase</a:t>
            </a:r>
            <a:r>
              <a:rPr lang="en-US" sz="4000" dirty="0" smtClean="0"/>
              <a:t> puts the data internally in </a:t>
            </a:r>
            <a:r>
              <a:rPr lang="en-US" sz="4000" dirty="0" err="1" smtClean="0"/>
              <a:t>StoreFiles</a:t>
            </a:r>
            <a:r>
              <a:rPr lang="en-US" sz="4000" dirty="0" smtClean="0"/>
              <a:t> on HDFS for fast lookups.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1574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9484" y="6105378"/>
            <a:ext cx="9103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Ref:</a:t>
            </a:r>
            <a:r>
              <a:rPr lang="en-US" dirty="0" err="1" smtClean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://www.bing.com/images/search?q=hbase+architeture&amp;FORM=HDRSC2#view=detail&amp;id=4768CC805B093790050EB40DE5666CA9E696C3BE&amp;selectedIndex=13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-197583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Hbase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966" y="1127980"/>
            <a:ext cx="8229600" cy="3968689"/>
          </a:xfrm>
        </p:spPr>
      </p:pic>
    </p:spTree>
    <p:extLst>
      <p:ext uri="{BB962C8B-B14F-4D97-AF65-F5344CB8AC3E}">
        <p14:creationId xmlns:p14="http://schemas.microsoft.com/office/powerpoint/2010/main" val="1181364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Hbase</a:t>
            </a:r>
            <a:r>
              <a:rPr lang="en-US" sz="4000" dirty="0" smtClean="0"/>
              <a:t> uses HADOOP for distributive storage.</a:t>
            </a:r>
          </a:p>
          <a:p>
            <a:r>
              <a:rPr lang="en-US" sz="4000" dirty="0" smtClean="0"/>
              <a:t>Data is stored across different region servers.</a:t>
            </a:r>
          </a:p>
          <a:p>
            <a:r>
              <a:rPr lang="en-US" sz="4000" dirty="0" smtClean="0"/>
              <a:t>Region server data is spread across HDFS data nodes.</a:t>
            </a:r>
          </a:p>
          <a:p>
            <a:r>
              <a:rPr lang="en-US" sz="4000" dirty="0" smtClean="0"/>
              <a:t>To record the changers a write ahead log is used.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6738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Sorted Map </a:t>
            </a:r>
            <a:r>
              <a:rPr lang="en-US" sz="5400" b="1" dirty="0" err="1" smtClean="0"/>
              <a:t>DataStore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Not a relational database.</a:t>
            </a:r>
          </a:p>
          <a:p>
            <a:r>
              <a:rPr lang="en-US" sz="3600" dirty="0" smtClean="0"/>
              <a:t>Very light Schema.</a:t>
            </a:r>
          </a:p>
          <a:p>
            <a:r>
              <a:rPr lang="en-US" sz="3600" dirty="0" smtClean="0"/>
              <a:t>Tables consists of rows , each of which has primary key(row key)</a:t>
            </a:r>
          </a:p>
          <a:p>
            <a:r>
              <a:rPr lang="en-US" sz="3600" dirty="0" smtClean="0"/>
              <a:t>Each row has number of columns like a Map&lt;byte[],byte[]&gt;.</a:t>
            </a:r>
          </a:p>
          <a:p>
            <a:r>
              <a:rPr lang="en-US" sz="3600" dirty="0" smtClean="0"/>
              <a:t>Rows are stored in sorted order.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972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67" y="1822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Schema of </a:t>
            </a:r>
            <a:r>
              <a:rPr lang="en-US" sz="5400" b="1" dirty="0" err="1" smtClean="0"/>
              <a:t>HBase</a:t>
            </a:r>
            <a:endParaRPr lang="en-US" sz="5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92" y="1358786"/>
            <a:ext cx="8491278" cy="4508688"/>
          </a:xfrm>
        </p:spPr>
      </p:pic>
      <p:sp>
        <p:nvSpPr>
          <p:cNvPr id="5" name="TextBox 4"/>
          <p:cNvSpPr txBox="1"/>
          <p:nvPr/>
        </p:nvSpPr>
        <p:spPr>
          <a:xfrm>
            <a:off x="1702192" y="5867474"/>
            <a:ext cx="9453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Ref: </a:t>
            </a:r>
            <a:r>
              <a:rPr lang="en-US" dirty="0" smtClean="0">
                <a:hlinkClick r:id="rId4"/>
              </a:rPr>
              <a:t>http://www.bing.com/images/search?q=hbase+schema&amp;FORM=HDRSC2#view=detail&amp;id=CB62709743CF1001832C7D6F643B491FEB8E4E3D&amp;selectedIndex=12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1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err="1" smtClean="0"/>
              <a:t>Hbase</a:t>
            </a:r>
            <a:r>
              <a:rPr lang="en-US" sz="5400" b="1" dirty="0" smtClean="0"/>
              <a:t> API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get(row)</a:t>
            </a:r>
          </a:p>
          <a:p>
            <a:r>
              <a:rPr lang="en-US" sz="4000" dirty="0" smtClean="0"/>
              <a:t>put(</a:t>
            </a:r>
            <a:r>
              <a:rPr lang="en-US" sz="4000" dirty="0" err="1" smtClean="0"/>
              <a:t>row,Map</a:t>
            </a:r>
            <a:r>
              <a:rPr lang="en-US" sz="4000" dirty="0" smtClean="0"/>
              <a:t>&lt;</a:t>
            </a:r>
            <a:r>
              <a:rPr lang="en-US" sz="4000" dirty="0" err="1" smtClean="0"/>
              <a:t>column,row</a:t>
            </a:r>
            <a:r>
              <a:rPr lang="en-US" sz="4000" dirty="0" smtClean="0"/>
              <a:t>&gt;</a:t>
            </a:r>
          </a:p>
          <a:p>
            <a:r>
              <a:rPr lang="en-US" sz="4000" dirty="0" smtClean="0"/>
              <a:t>Scan(key </a:t>
            </a:r>
            <a:r>
              <a:rPr lang="en-US" sz="4000" dirty="0" err="1" smtClean="0"/>
              <a:t>range,filter</a:t>
            </a:r>
            <a:r>
              <a:rPr lang="en-US" sz="4000" dirty="0" smtClean="0"/>
              <a:t>)</a:t>
            </a:r>
          </a:p>
          <a:p>
            <a:r>
              <a:rPr lang="en-US" sz="4000" dirty="0" smtClean="0"/>
              <a:t>Increment(</a:t>
            </a:r>
            <a:r>
              <a:rPr lang="en-US" sz="4000" dirty="0" err="1" smtClean="0"/>
              <a:t>row,columns</a:t>
            </a:r>
            <a:r>
              <a:rPr lang="en-US" sz="4000" dirty="0" smtClean="0"/>
              <a:t>)</a:t>
            </a:r>
          </a:p>
          <a:p>
            <a:r>
              <a:rPr lang="en-US" sz="4000" dirty="0" err="1" smtClean="0"/>
              <a:t>Checkput</a:t>
            </a:r>
            <a:r>
              <a:rPr lang="en-US" sz="4000" dirty="0" smtClean="0"/>
              <a:t>()</a:t>
            </a:r>
          </a:p>
          <a:p>
            <a:r>
              <a:rPr lang="en-US" sz="4000" dirty="0" smtClean="0"/>
              <a:t>Delete()</a:t>
            </a:r>
          </a:p>
        </p:txBody>
      </p:sp>
    </p:spTree>
    <p:extLst>
      <p:ext uri="{BB962C8B-B14F-4D97-AF65-F5344CB8AC3E}">
        <p14:creationId xmlns:p14="http://schemas.microsoft.com/office/powerpoint/2010/main" val="1491442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err="1" smtClean="0"/>
              <a:t>Deamons</a:t>
            </a:r>
            <a:r>
              <a:rPr lang="en-US" sz="6000" b="1" dirty="0" smtClean="0"/>
              <a:t> 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Regions: A subset of tables rows</a:t>
            </a:r>
          </a:p>
          <a:p>
            <a:endParaRPr lang="en-US" sz="3200" dirty="0"/>
          </a:p>
          <a:p>
            <a:r>
              <a:rPr lang="en-US" sz="3200" dirty="0" smtClean="0"/>
              <a:t>Regions Servers : is a slave and serves data for reads and writes.</a:t>
            </a:r>
          </a:p>
          <a:p>
            <a:endParaRPr lang="en-US" sz="3200" dirty="0"/>
          </a:p>
          <a:p>
            <a:r>
              <a:rPr lang="en-US" sz="3200" dirty="0" smtClean="0"/>
              <a:t>Master: responsible for coordinating the slaves, assign regions, detect failures of region servers, functions as a admin.</a:t>
            </a:r>
          </a:p>
        </p:txBody>
      </p:sp>
    </p:spTree>
    <p:extLst>
      <p:ext uri="{BB962C8B-B14F-4D97-AF65-F5344CB8AC3E}">
        <p14:creationId xmlns:p14="http://schemas.microsoft.com/office/powerpoint/2010/main" val="298813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273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Apache HBASE</vt:lpstr>
      <vt:lpstr>Use HBASE when:</vt:lpstr>
      <vt:lpstr>Difference between HBASE and HDFS</vt:lpstr>
      <vt:lpstr>Hbase Architecture</vt:lpstr>
      <vt:lpstr>PowerPoint Presentation</vt:lpstr>
      <vt:lpstr>Sorted Map DataStore</vt:lpstr>
      <vt:lpstr>Schema of HBase</vt:lpstr>
      <vt:lpstr>Hbase API</vt:lpstr>
      <vt:lpstr>Deamons </vt:lpstr>
      <vt:lpstr>Demo Application</vt:lpstr>
      <vt:lpstr>References: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Satarajupalli, Sree Vishnu (UMKC-Student)</cp:lastModifiedBy>
  <cp:revision>45</cp:revision>
  <dcterms:created xsi:type="dcterms:W3CDTF">2013-10-28T16:27:22Z</dcterms:created>
  <dcterms:modified xsi:type="dcterms:W3CDTF">2013-10-28T22:41:22Z</dcterms:modified>
</cp:coreProperties>
</file>