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70" r:id="rId9"/>
    <p:sldId id="273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D4553-836C-4F88-9DCD-F44835BFD572}" v="639" dt="2024-01-10T18:36:3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ndhavi Suri" userId="1624fd8a-7bc1-406b-842c-69db1ee7e72b" providerId="ADAL" clId="{35DD4553-836C-4F88-9DCD-F44835BFD572}"/>
    <pc:docChg chg="undo custSel addSld delSld modSld sldOrd">
      <pc:chgData name="Hyndhavi Suri" userId="1624fd8a-7bc1-406b-842c-69db1ee7e72b" providerId="ADAL" clId="{35DD4553-836C-4F88-9DCD-F44835BFD572}" dt="2024-01-10T18:36:33.491" v="6784" actId="20577"/>
      <pc:docMkLst>
        <pc:docMk/>
      </pc:docMkLst>
      <pc:sldChg chg="addSp delSp modSp mod">
        <pc:chgData name="Hyndhavi Suri" userId="1624fd8a-7bc1-406b-842c-69db1ee7e72b" providerId="ADAL" clId="{35DD4553-836C-4F88-9DCD-F44835BFD572}" dt="2024-01-10T18:15:49.687" v="5986" actId="26606"/>
        <pc:sldMkLst>
          <pc:docMk/>
          <pc:sldMk cId="3971631506" sldId="256"/>
        </pc:sldMkLst>
        <pc:spChg chg="mod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2" creationId="{1F96258D-D4C1-71DC-5B26-652E6823692A}"/>
          </ac:spMkLst>
        </pc:spChg>
        <pc:spChg chg="mod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3" creationId="{2129C72C-0A11-D473-7677-A3770B854C9A}"/>
          </ac:spMkLst>
        </pc:spChg>
        <pc:spChg chg="del">
          <ac:chgData name="Hyndhavi Suri" userId="1624fd8a-7bc1-406b-842c-69db1ee7e72b" providerId="ADAL" clId="{35DD4553-836C-4F88-9DCD-F44835BFD572}" dt="2024-01-10T16:01:40.677" v="221" actId="26606"/>
          <ac:spMkLst>
            <pc:docMk/>
            <pc:sldMk cId="3971631506" sldId="256"/>
            <ac:spMk id="67" creationId="{934F1179-B481-4F9E-BCA3-AFB972070F83}"/>
          </ac:spMkLst>
        </pc:spChg>
        <pc:spChg chg="del">
          <ac:chgData name="Hyndhavi Suri" userId="1624fd8a-7bc1-406b-842c-69db1ee7e72b" providerId="ADAL" clId="{35DD4553-836C-4F88-9DCD-F44835BFD572}" dt="2024-01-10T16:01:40.677" v="221" actId="26606"/>
          <ac:spMkLst>
            <pc:docMk/>
            <pc:sldMk cId="3971631506" sldId="256"/>
            <ac:spMk id="69" creationId="{827DC2C4-B485-428A-BF4A-472D2967F47F}"/>
          </ac:spMkLst>
        </pc:spChg>
        <pc:spChg chg="del">
          <ac:chgData name="Hyndhavi Suri" userId="1624fd8a-7bc1-406b-842c-69db1ee7e72b" providerId="ADAL" clId="{35DD4553-836C-4F88-9DCD-F44835BFD572}" dt="2024-01-10T16:01:40.677" v="221" actId="26606"/>
          <ac:spMkLst>
            <pc:docMk/>
            <pc:sldMk cId="3971631506" sldId="256"/>
            <ac:spMk id="71" creationId="{EE04B5EB-F158-4507-90DD-BD23620C7CC9}"/>
          </ac:spMkLst>
        </pc:spChg>
        <pc:spChg chg="add del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76" creationId="{5A292AEA-2528-46C0-B426-95822B6141FB}"/>
          </ac:spMkLst>
        </pc:spChg>
        <pc:spChg chg="add del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78" creationId="{D8B7B198-E4DF-43CD-AD8C-199884323745}"/>
          </ac:spMkLst>
        </pc:spChg>
        <pc:spChg chg="add del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80" creationId="{2BE67753-EA0E-4819-8D22-0B6600CF7231}"/>
          </ac:spMkLst>
        </pc:spChg>
        <pc:spChg chg="add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106" creationId="{73A25D70-4A55-4F72-B9C5-A69CDBF4DB42}"/>
          </ac:spMkLst>
        </pc:spChg>
        <pc:spChg chg="add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108" creationId="{54957100-6D8B-4161-9F2F-C0A949EC84C4}"/>
          </ac:spMkLst>
        </pc:spChg>
        <pc:spChg chg="add">
          <ac:chgData name="Hyndhavi Suri" userId="1624fd8a-7bc1-406b-842c-69db1ee7e72b" providerId="ADAL" clId="{35DD4553-836C-4F88-9DCD-F44835BFD572}" dt="2024-01-10T18:15:49.687" v="5986" actId="26606"/>
          <ac:spMkLst>
            <pc:docMk/>
            <pc:sldMk cId="3971631506" sldId="256"/>
            <ac:spMk id="110" creationId="{CBCB02B1-1B82-403C-B7D2-E2CED1882F50}"/>
          </ac:spMkLst>
        </pc:spChg>
        <pc:grpChg chg="add del">
          <ac:chgData name="Hyndhavi Suri" userId="1624fd8a-7bc1-406b-842c-69db1ee7e72b" providerId="ADAL" clId="{35DD4553-836C-4F88-9DCD-F44835BFD572}" dt="2024-01-10T18:15:49.687" v="5986" actId="26606"/>
          <ac:grpSpMkLst>
            <pc:docMk/>
            <pc:sldMk cId="3971631506" sldId="256"/>
            <ac:grpSpMk id="82" creationId="{D76D63AC-0421-45EC-B383-E79A61A78C6B}"/>
          </ac:grpSpMkLst>
        </pc:grpChg>
        <pc:grpChg chg="add del">
          <ac:chgData name="Hyndhavi Suri" userId="1624fd8a-7bc1-406b-842c-69db1ee7e72b" providerId="ADAL" clId="{35DD4553-836C-4F88-9DCD-F44835BFD572}" dt="2024-01-10T18:15:49.687" v="5986" actId="26606"/>
          <ac:grpSpMkLst>
            <pc:docMk/>
            <pc:sldMk cId="3971631506" sldId="256"/>
            <ac:grpSpMk id="91" creationId="{87F87F1B-42BA-4AC7-A4E2-41544DDB2CE3}"/>
          </ac:grpSpMkLst>
        </pc:grpChg>
        <pc:grpChg chg="add del">
          <ac:chgData name="Hyndhavi Suri" userId="1624fd8a-7bc1-406b-842c-69db1ee7e72b" providerId="ADAL" clId="{35DD4553-836C-4F88-9DCD-F44835BFD572}" dt="2024-01-10T18:15:49.687" v="5986" actId="26606"/>
          <ac:grpSpMkLst>
            <pc:docMk/>
            <pc:sldMk cId="3971631506" sldId="256"/>
            <ac:grpSpMk id="97" creationId="{967346A5-7569-4F15-AB5D-BE3DADF192C0}"/>
          </ac:grpSpMkLst>
        </pc:grpChg>
        <pc:grpChg chg="add">
          <ac:chgData name="Hyndhavi Suri" userId="1624fd8a-7bc1-406b-842c-69db1ee7e72b" providerId="ADAL" clId="{35DD4553-836C-4F88-9DCD-F44835BFD572}" dt="2024-01-10T18:15:49.687" v="5986" actId="26606"/>
          <ac:grpSpMkLst>
            <pc:docMk/>
            <pc:sldMk cId="3971631506" sldId="256"/>
            <ac:grpSpMk id="112" creationId="{CCDE13A7-6382-4A67-BEBE-4FF1F37C7F52}"/>
          </ac:grpSpMkLst>
        </pc:grpChg>
        <pc:grpChg chg="add">
          <ac:chgData name="Hyndhavi Suri" userId="1624fd8a-7bc1-406b-842c-69db1ee7e72b" providerId="ADAL" clId="{35DD4553-836C-4F88-9DCD-F44835BFD572}" dt="2024-01-10T18:15:49.687" v="5986" actId="26606"/>
          <ac:grpSpMkLst>
            <pc:docMk/>
            <pc:sldMk cId="3971631506" sldId="256"/>
            <ac:grpSpMk id="121" creationId="{17147D5D-F01F-4164-BD81-D10DC6F23E41}"/>
          </ac:grpSpMkLst>
        </pc:grpChg>
        <pc:grpChg chg="add">
          <ac:chgData name="Hyndhavi Suri" userId="1624fd8a-7bc1-406b-842c-69db1ee7e72b" providerId="ADAL" clId="{35DD4553-836C-4F88-9DCD-F44835BFD572}" dt="2024-01-10T18:15:49.687" v="5986" actId="26606"/>
          <ac:grpSpMkLst>
            <pc:docMk/>
            <pc:sldMk cId="3971631506" sldId="256"/>
            <ac:grpSpMk id="127" creationId="{6D0E248E-80AB-4B35-BA8D-F940FCB44326}"/>
          </ac:grpSpMkLst>
        </pc:grpChg>
      </pc:sldChg>
      <pc:sldChg chg="addSp delSp modSp add del mod setBg">
        <pc:chgData name="Hyndhavi Suri" userId="1624fd8a-7bc1-406b-842c-69db1ee7e72b" providerId="ADAL" clId="{35DD4553-836C-4F88-9DCD-F44835BFD572}" dt="2024-01-10T18:17:16.210" v="5998" actId="26606"/>
        <pc:sldMkLst>
          <pc:docMk/>
          <pc:sldMk cId="360262959" sldId="257"/>
        </pc:sldMkLst>
        <pc:spChg chg="mod">
          <ac:chgData name="Hyndhavi Suri" userId="1624fd8a-7bc1-406b-842c-69db1ee7e72b" providerId="ADAL" clId="{35DD4553-836C-4F88-9DCD-F44835BFD572}" dt="2024-01-10T18:17:16.210" v="5998" actId="26606"/>
          <ac:spMkLst>
            <pc:docMk/>
            <pc:sldMk cId="360262959" sldId="257"/>
            <ac:spMk id="2" creationId="{5E4523AE-5FA5-E92F-3E10-C725D954B3A1}"/>
          </ac:spMkLst>
        </pc:spChg>
        <pc:spChg chg="del mod">
          <ac:chgData name="Hyndhavi Suri" userId="1624fd8a-7bc1-406b-842c-69db1ee7e72b" providerId="ADAL" clId="{35DD4553-836C-4F88-9DCD-F44835BFD572}" dt="2024-01-10T16:01:26.934" v="220" actId="26606"/>
          <ac:spMkLst>
            <pc:docMk/>
            <pc:sldMk cId="360262959" sldId="257"/>
            <ac:spMk id="3" creationId="{B0662FC0-E653-8F5B-0F5D-2E1DEB81A20C}"/>
          </ac:spMkLst>
        </pc:spChg>
        <pc:spChg chg="del">
          <ac:chgData name="Hyndhavi Suri" userId="1624fd8a-7bc1-406b-842c-69db1ee7e72b" providerId="ADAL" clId="{35DD4553-836C-4F88-9DCD-F44835BFD572}" dt="2024-01-10T16:01:26.934" v="220" actId="26606"/>
          <ac:spMkLst>
            <pc:docMk/>
            <pc:sldMk cId="360262959" sldId="257"/>
            <ac:spMk id="14" creationId="{081EA652-8C6A-4E69-BEB9-170809474553}"/>
          </ac:spMkLst>
        </pc:spChg>
        <pc:spChg chg="del">
          <ac:chgData name="Hyndhavi Suri" userId="1624fd8a-7bc1-406b-842c-69db1ee7e72b" providerId="ADAL" clId="{35DD4553-836C-4F88-9DCD-F44835BFD572}" dt="2024-01-10T16:01:26.934" v="220" actId="26606"/>
          <ac:spMkLst>
            <pc:docMk/>
            <pc:sldMk cId="360262959" sldId="257"/>
            <ac:spMk id="15" creationId="{5298780A-33B9-4EA2-8F67-DE68AD62841B}"/>
          </ac:spMkLst>
        </pc:spChg>
        <pc:spChg chg="del">
          <ac:chgData name="Hyndhavi Suri" userId="1624fd8a-7bc1-406b-842c-69db1ee7e72b" providerId="ADAL" clId="{35DD4553-836C-4F88-9DCD-F44835BFD572}" dt="2024-01-10T16:01:26.934" v="220" actId="26606"/>
          <ac:spMkLst>
            <pc:docMk/>
            <pc:sldMk cId="360262959" sldId="257"/>
            <ac:spMk id="16" creationId="{7F488E8B-4E1E-4402-8935-D4E6C02615C7}"/>
          </ac:spMkLst>
        </pc:spChg>
        <pc:spChg chg="add del">
          <ac:chgData name="Hyndhavi Suri" userId="1624fd8a-7bc1-406b-842c-69db1ee7e72b" providerId="ADAL" clId="{35DD4553-836C-4F88-9DCD-F44835BFD572}" dt="2024-01-10T18:17:16.210" v="5998" actId="26606"/>
          <ac:spMkLst>
            <pc:docMk/>
            <pc:sldMk cId="360262959" sldId="257"/>
            <ac:spMk id="22" creationId="{2659FDB4-FCBE-4A89-B46D-43D4FA54464D}"/>
          </ac:spMkLst>
        </pc:spChg>
        <pc:spChg chg="add">
          <ac:chgData name="Hyndhavi Suri" userId="1624fd8a-7bc1-406b-842c-69db1ee7e72b" providerId="ADAL" clId="{35DD4553-836C-4F88-9DCD-F44835BFD572}" dt="2024-01-10T18:17:16.210" v="5998" actId="26606"/>
          <ac:spMkLst>
            <pc:docMk/>
            <pc:sldMk cId="360262959" sldId="257"/>
            <ac:spMk id="29" creationId="{345A976A-8DE3-4B67-B94B-2044FDD12899}"/>
          </ac:spMkLst>
        </pc:spChg>
        <pc:spChg chg="add">
          <ac:chgData name="Hyndhavi Suri" userId="1624fd8a-7bc1-406b-842c-69db1ee7e72b" providerId="ADAL" clId="{35DD4553-836C-4F88-9DCD-F44835BFD572}" dt="2024-01-10T18:17:16.210" v="5998" actId="26606"/>
          <ac:spMkLst>
            <pc:docMk/>
            <pc:sldMk cId="360262959" sldId="257"/>
            <ac:spMk id="31" creationId="{6EAAA1B9-2DDB-49C9-A037-A523D2F13C15}"/>
          </ac:spMkLst>
        </pc:spChg>
        <pc:grpChg chg="add">
          <ac:chgData name="Hyndhavi Suri" userId="1624fd8a-7bc1-406b-842c-69db1ee7e72b" providerId="ADAL" clId="{35DD4553-836C-4F88-9DCD-F44835BFD572}" dt="2024-01-10T18:17:16.210" v="5998" actId="26606"/>
          <ac:grpSpMkLst>
            <pc:docMk/>
            <pc:sldMk cId="360262959" sldId="257"/>
            <ac:grpSpMk id="33" creationId="{B441F8D5-EBCE-4FB9-91A9-3425971C1F99}"/>
          </ac:grpSpMkLst>
        </pc:grpChg>
        <pc:grpChg chg="add">
          <ac:chgData name="Hyndhavi Suri" userId="1624fd8a-7bc1-406b-842c-69db1ee7e72b" providerId="ADAL" clId="{35DD4553-836C-4F88-9DCD-F44835BFD572}" dt="2024-01-10T18:17:16.210" v="5998" actId="26606"/>
          <ac:grpSpMkLst>
            <pc:docMk/>
            <pc:sldMk cId="360262959" sldId="257"/>
            <ac:grpSpMk id="39" creationId="{08701F99-7E4C-4B92-A4B5-307CDFB7A4DE}"/>
          </ac:grpSpMkLst>
        </pc:grpChg>
        <pc:graphicFrameChg chg="add mod modGraphic">
          <ac:chgData name="Hyndhavi Suri" userId="1624fd8a-7bc1-406b-842c-69db1ee7e72b" providerId="ADAL" clId="{35DD4553-836C-4F88-9DCD-F44835BFD572}" dt="2024-01-10T18:17:16.210" v="5998" actId="26606"/>
          <ac:graphicFrameMkLst>
            <pc:docMk/>
            <pc:sldMk cId="360262959" sldId="257"/>
            <ac:graphicFrameMk id="18" creationId="{1AC326F4-31C6-F379-B949-98715BBB0FF2}"/>
          </ac:graphicFrameMkLst>
        </pc:graphicFrameChg>
        <pc:cxnChg chg="add del">
          <ac:chgData name="Hyndhavi Suri" userId="1624fd8a-7bc1-406b-842c-69db1ee7e72b" providerId="ADAL" clId="{35DD4553-836C-4F88-9DCD-F44835BFD572}" dt="2024-01-10T18:17:16.210" v="5998" actId="26606"/>
          <ac:cxnSpMkLst>
            <pc:docMk/>
            <pc:sldMk cId="360262959" sldId="257"/>
            <ac:cxnSpMk id="24" creationId="{C8F51B3F-8331-4E4A-AE96-D47B1006EEAD}"/>
          </ac:cxnSpMkLst>
        </pc:cxnChg>
      </pc:sldChg>
      <pc:sldChg chg="new del">
        <pc:chgData name="Hyndhavi Suri" userId="1624fd8a-7bc1-406b-842c-69db1ee7e72b" providerId="ADAL" clId="{35DD4553-836C-4F88-9DCD-F44835BFD572}" dt="2024-01-10T15:58:43.586" v="208" actId="47"/>
        <pc:sldMkLst>
          <pc:docMk/>
          <pc:sldMk cId="366146713" sldId="258"/>
        </pc:sldMkLst>
      </pc:sldChg>
      <pc:sldChg chg="delSp add del setBg delDesignElem">
        <pc:chgData name="Hyndhavi Suri" userId="1624fd8a-7bc1-406b-842c-69db1ee7e72b" providerId="ADAL" clId="{35DD4553-836C-4F88-9DCD-F44835BFD572}" dt="2024-01-10T15:59:07.058" v="211" actId="47"/>
        <pc:sldMkLst>
          <pc:docMk/>
          <pc:sldMk cId="2041048069" sldId="258"/>
        </pc:sldMkLst>
        <pc:spChg chg="del">
          <ac:chgData name="Hyndhavi Suri" userId="1624fd8a-7bc1-406b-842c-69db1ee7e72b" providerId="ADAL" clId="{35DD4553-836C-4F88-9DCD-F44835BFD572}" dt="2024-01-10T15:58:50.822" v="210"/>
          <ac:spMkLst>
            <pc:docMk/>
            <pc:sldMk cId="2041048069" sldId="258"/>
            <ac:spMk id="14" creationId="{081EA652-8C6A-4E69-BEB9-170809474553}"/>
          </ac:spMkLst>
        </pc:spChg>
        <pc:spChg chg="del">
          <ac:chgData name="Hyndhavi Suri" userId="1624fd8a-7bc1-406b-842c-69db1ee7e72b" providerId="ADAL" clId="{35DD4553-836C-4F88-9DCD-F44835BFD572}" dt="2024-01-10T15:58:50.822" v="210"/>
          <ac:spMkLst>
            <pc:docMk/>
            <pc:sldMk cId="2041048069" sldId="258"/>
            <ac:spMk id="15" creationId="{5298780A-33B9-4EA2-8F67-DE68AD62841B}"/>
          </ac:spMkLst>
        </pc:spChg>
        <pc:spChg chg="del">
          <ac:chgData name="Hyndhavi Suri" userId="1624fd8a-7bc1-406b-842c-69db1ee7e72b" providerId="ADAL" clId="{35DD4553-836C-4F88-9DCD-F44835BFD572}" dt="2024-01-10T15:58:50.822" v="210"/>
          <ac:spMkLst>
            <pc:docMk/>
            <pc:sldMk cId="2041048069" sldId="258"/>
            <ac:spMk id="16" creationId="{7F488E8B-4E1E-4402-8935-D4E6C02615C7}"/>
          </ac:spMkLst>
        </pc:spChg>
      </pc:sldChg>
      <pc:sldChg chg="delSp add del setBg delDesignElem">
        <pc:chgData name="Hyndhavi Suri" userId="1624fd8a-7bc1-406b-842c-69db1ee7e72b" providerId="ADAL" clId="{35DD4553-836C-4F88-9DCD-F44835BFD572}" dt="2024-01-10T18:04:47.127" v="5571" actId="47"/>
        <pc:sldMkLst>
          <pc:docMk/>
          <pc:sldMk cId="2821513599" sldId="258"/>
        </pc:sldMkLst>
        <pc:spChg chg="del">
          <ac:chgData name="Hyndhavi Suri" userId="1624fd8a-7bc1-406b-842c-69db1ee7e72b" providerId="ADAL" clId="{35DD4553-836C-4F88-9DCD-F44835BFD572}" dt="2024-01-10T18:03:56.136" v="5570"/>
          <ac:spMkLst>
            <pc:docMk/>
            <pc:sldMk cId="2821513599" sldId="258"/>
            <ac:spMk id="8" creationId="{081EA652-8C6A-4E69-BEB9-170809474553}"/>
          </ac:spMkLst>
        </pc:spChg>
        <pc:spChg chg="del">
          <ac:chgData name="Hyndhavi Suri" userId="1624fd8a-7bc1-406b-842c-69db1ee7e72b" providerId="ADAL" clId="{35DD4553-836C-4F88-9DCD-F44835BFD572}" dt="2024-01-10T18:03:56.136" v="5570"/>
          <ac:spMkLst>
            <pc:docMk/>
            <pc:sldMk cId="2821513599" sldId="258"/>
            <ac:spMk id="10" creationId="{5298780A-33B9-4EA2-8F67-DE68AD62841B}"/>
          </ac:spMkLst>
        </pc:spChg>
        <pc:spChg chg="del">
          <ac:chgData name="Hyndhavi Suri" userId="1624fd8a-7bc1-406b-842c-69db1ee7e72b" providerId="ADAL" clId="{35DD4553-836C-4F88-9DCD-F44835BFD572}" dt="2024-01-10T18:03:56.136" v="5570"/>
          <ac:spMkLst>
            <pc:docMk/>
            <pc:sldMk cId="2821513599" sldId="258"/>
            <ac:spMk id="12" creationId="{7F488E8B-4E1E-4402-8935-D4E6C02615C7}"/>
          </ac:spMkLst>
        </pc:spChg>
      </pc:sldChg>
      <pc:sldChg chg="addSp modSp new del mod setBg">
        <pc:chgData name="Hyndhavi Suri" userId="1624fd8a-7bc1-406b-842c-69db1ee7e72b" providerId="ADAL" clId="{35DD4553-836C-4F88-9DCD-F44835BFD572}" dt="2024-01-10T16:02:40.745" v="224" actId="47"/>
        <pc:sldMkLst>
          <pc:docMk/>
          <pc:sldMk cId="3434206696" sldId="258"/>
        </pc:sldMkLst>
        <pc:spChg chg="mod">
          <ac:chgData name="Hyndhavi Suri" userId="1624fd8a-7bc1-406b-842c-69db1ee7e72b" providerId="ADAL" clId="{35DD4553-836C-4F88-9DCD-F44835BFD572}" dt="2024-01-10T16:00:23.249" v="213" actId="26606"/>
          <ac:spMkLst>
            <pc:docMk/>
            <pc:sldMk cId="3434206696" sldId="258"/>
            <ac:spMk id="2" creationId="{18AFC3E3-B186-7A10-0D07-531C57E3D935}"/>
          </ac:spMkLst>
        </pc:spChg>
        <pc:spChg chg="mod">
          <ac:chgData name="Hyndhavi Suri" userId="1624fd8a-7bc1-406b-842c-69db1ee7e72b" providerId="ADAL" clId="{35DD4553-836C-4F88-9DCD-F44835BFD572}" dt="2024-01-10T16:00:23.249" v="213" actId="26606"/>
          <ac:spMkLst>
            <pc:docMk/>
            <pc:sldMk cId="3434206696" sldId="258"/>
            <ac:spMk id="3" creationId="{827E4413-7744-E7E5-874B-DF35BC5495A6}"/>
          </ac:spMkLst>
        </pc:spChg>
        <pc:spChg chg="add">
          <ac:chgData name="Hyndhavi Suri" userId="1624fd8a-7bc1-406b-842c-69db1ee7e72b" providerId="ADAL" clId="{35DD4553-836C-4F88-9DCD-F44835BFD572}" dt="2024-01-10T16:00:23.249" v="213" actId="26606"/>
          <ac:spMkLst>
            <pc:docMk/>
            <pc:sldMk cId="3434206696" sldId="258"/>
            <ac:spMk id="8" creationId="{081EA652-8C6A-4E69-BEB9-170809474553}"/>
          </ac:spMkLst>
        </pc:spChg>
        <pc:spChg chg="add">
          <ac:chgData name="Hyndhavi Suri" userId="1624fd8a-7bc1-406b-842c-69db1ee7e72b" providerId="ADAL" clId="{35DD4553-836C-4F88-9DCD-F44835BFD572}" dt="2024-01-10T16:00:23.249" v="213" actId="26606"/>
          <ac:spMkLst>
            <pc:docMk/>
            <pc:sldMk cId="3434206696" sldId="258"/>
            <ac:spMk id="10" creationId="{5298780A-33B9-4EA2-8F67-DE68AD62841B}"/>
          </ac:spMkLst>
        </pc:spChg>
        <pc:spChg chg="add">
          <ac:chgData name="Hyndhavi Suri" userId="1624fd8a-7bc1-406b-842c-69db1ee7e72b" providerId="ADAL" clId="{35DD4553-836C-4F88-9DCD-F44835BFD572}" dt="2024-01-10T16:00:23.249" v="213" actId="26606"/>
          <ac:spMkLst>
            <pc:docMk/>
            <pc:sldMk cId="3434206696" sldId="258"/>
            <ac:spMk id="12" creationId="{7F488E8B-4E1E-4402-8935-D4E6C02615C7}"/>
          </ac:spMkLst>
        </pc:spChg>
      </pc:sldChg>
      <pc:sldChg chg="addSp delSp modSp new del mod ord setBg">
        <pc:chgData name="Hyndhavi Suri" userId="1624fd8a-7bc1-406b-842c-69db1ee7e72b" providerId="ADAL" clId="{35DD4553-836C-4F88-9DCD-F44835BFD572}" dt="2024-01-10T16:41:48.212" v="1506" actId="47"/>
        <pc:sldMkLst>
          <pc:docMk/>
          <pc:sldMk cId="3542699589" sldId="258"/>
        </pc:sldMkLst>
        <pc:spChg chg="mod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2" creationId="{E64684E1-D57F-AF64-23C9-9BE4F9EB8197}"/>
          </ac:spMkLst>
        </pc:spChg>
        <pc:spChg chg="del mod">
          <ac:chgData name="Hyndhavi Suri" userId="1624fd8a-7bc1-406b-842c-69db1ee7e72b" providerId="ADAL" clId="{35DD4553-836C-4F88-9DCD-F44835BFD572}" dt="2024-01-10T16:24:47.664" v="882" actId="26606"/>
          <ac:spMkLst>
            <pc:docMk/>
            <pc:sldMk cId="3542699589" sldId="258"/>
            <ac:spMk id="3" creationId="{6609B320-CBAE-D021-1CF3-9E69C9E86751}"/>
          </ac:spMkLst>
        </pc:spChg>
        <pc:spChg chg="add del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9" creationId="{53B021B3-DE93-4AB7-8A18-CF5F1CED88B8}"/>
          </ac:spMkLst>
        </pc:spChg>
        <pc:spChg chg="add del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11" creationId="{52D502E5-F6B4-4D58-B4AE-FC466FF15EE8}"/>
          </ac:spMkLst>
        </pc:spChg>
        <pc:spChg chg="add del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13" creationId="{9DECDBF4-02B6-4BB4-B65B-B8107AD6A9E8}"/>
          </ac:spMkLst>
        </pc:spChg>
        <pc:spChg chg="add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16" creationId="{BACC6370-2D7E-4714-9D71-7542949D7D5D}"/>
          </ac:spMkLst>
        </pc:spChg>
        <pc:spChg chg="add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17" creationId="{F68B3F68-107C-434F-AA38-110D5EA91B85}"/>
          </ac:spMkLst>
        </pc:spChg>
        <pc:spChg chg="add del">
          <ac:chgData name="Hyndhavi Suri" userId="1624fd8a-7bc1-406b-842c-69db1ee7e72b" providerId="ADAL" clId="{35DD4553-836C-4F88-9DCD-F44835BFD572}" dt="2024-01-10T16:25:55.685" v="888" actId="26606"/>
          <ac:spMkLst>
            <pc:docMk/>
            <pc:sldMk cId="3542699589" sldId="258"/>
            <ac:spMk id="18" creationId="{53B021B3-DE93-4AB7-8A18-CF5F1CED88B8}"/>
          </ac:spMkLst>
        </pc:spChg>
        <pc:spChg chg="add del">
          <ac:chgData name="Hyndhavi Suri" userId="1624fd8a-7bc1-406b-842c-69db1ee7e72b" providerId="ADAL" clId="{35DD4553-836C-4F88-9DCD-F44835BFD572}" dt="2024-01-10T16:27:14.920" v="900" actId="26606"/>
          <ac:spMkLst>
            <pc:docMk/>
            <pc:sldMk cId="3542699589" sldId="258"/>
            <ac:spMk id="19" creationId="{70DFA0FD-AB28-4B25-B870-4D2BBC35BA1D}"/>
          </ac:spMkLst>
        </pc:spChg>
        <pc:spChg chg="add del">
          <ac:chgData name="Hyndhavi Suri" userId="1624fd8a-7bc1-406b-842c-69db1ee7e72b" providerId="ADAL" clId="{35DD4553-836C-4F88-9DCD-F44835BFD572}" dt="2024-01-10T16:25:55.685" v="888" actId="26606"/>
          <ac:spMkLst>
            <pc:docMk/>
            <pc:sldMk cId="3542699589" sldId="258"/>
            <ac:spMk id="20" creationId="{52D502E5-F6B4-4D58-B4AE-FC466FF15EE8}"/>
          </ac:spMkLst>
        </pc:spChg>
        <pc:spChg chg="add del">
          <ac:chgData name="Hyndhavi Suri" userId="1624fd8a-7bc1-406b-842c-69db1ee7e72b" providerId="ADAL" clId="{35DD4553-836C-4F88-9DCD-F44835BFD572}" dt="2024-01-10T16:25:55.685" v="888" actId="26606"/>
          <ac:spMkLst>
            <pc:docMk/>
            <pc:sldMk cId="3542699589" sldId="258"/>
            <ac:spMk id="22" creationId="{9DECDBF4-02B6-4BB4-B65B-B8107AD6A9E8}"/>
          </ac:spMkLst>
        </pc:spChg>
        <pc:spChg chg="add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23" creationId="{AAD0DBB9-1A4B-4391-81D4-CB19F9AB918A}"/>
          </ac:spMkLst>
        </pc:spChg>
        <pc:spChg chg="add del">
          <ac:chgData name="Hyndhavi Suri" userId="1624fd8a-7bc1-406b-842c-69db1ee7e72b" providerId="ADAL" clId="{35DD4553-836C-4F88-9DCD-F44835BFD572}" dt="2024-01-10T16:26:02.497" v="890" actId="26606"/>
          <ac:spMkLst>
            <pc:docMk/>
            <pc:sldMk cId="3542699589" sldId="258"/>
            <ac:spMk id="24" creationId="{6C4028FD-8BAA-4A19-BFDE-594D991B7552}"/>
          </ac:spMkLst>
        </pc:spChg>
        <pc:spChg chg="add">
          <ac:chgData name="Hyndhavi Suri" userId="1624fd8a-7bc1-406b-842c-69db1ee7e72b" providerId="ADAL" clId="{35DD4553-836C-4F88-9DCD-F44835BFD572}" dt="2024-01-10T16:41:13.338" v="1425" actId="26606"/>
          <ac:spMkLst>
            <pc:docMk/>
            <pc:sldMk cId="3542699589" sldId="258"/>
            <ac:spMk id="25" creationId="{063BBA22-50EA-4C4D-BE05-F1CE4E63AA56}"/>
          </ac:spMkLst>
        </pc:spChg>
        <pc:spChg chg="add del">
          <ac:chgData name="Hyndhavi Suri" userId="1624fd8a-7bc1-406b-842c-69db1ee7e72b" providerId="ADAL" clId="{35DD4553-836C-4F88-9DCD-F44835BFD572}" dt="2024-01-10T16:26:33.182" v="893" actId="26606"/>
          <ac:spMkLst>
            <pc:docMk/>
            <pc:sldMk cId="3542699589" sldId="258"/>
            <ac:spMk id="33" creationId="{70DFA0FD-AB28-4B25-B870-4D2BBC35BA1D}"/>
          </ac:spMkLst>
        </pc:spChg>
        <pc:spChg chg="add del">
          <ac:chgData name="Hyndhavi Suri" userId="1624fd8a-7bc1-406b-842c-69db1ee7e72b" providerId="ADAL" clId="{35DD4553-836C-4F88-9DCD-F44835BFD572}" dt="2024-01-10T16:27:07.547" v="899" actId="26606"/>
          <ac:spMkLst>
            <pc:docMk/>
            <pc:sldMk cId="3542699589" sldId="258"/>
            <ac:spMk id="41" creationId="{BE5B028C-7535-45E5-9D2C-32C50D0E0E43}"/>
          </ac:spMkLst>
        </pc:spChg>
        <pc:spChg chg="add del">
          <ac:chgData name="Hyndhavi Suri" userId="1624fd8a-7bc1-406b-842c-69db1ee7e72b" providerId="ADAL" clId="{35DD4553-836C-4F88-9DCD-F44835BFD572}" dt="2024-01-10T16:26:38.426" v="895" actId="26606"/>
          <ac:spMkLst>
            <pc:docMk/>
            <pc:sldMk cId="3542699589" sldId="258"/>
            <ac:spMk id="42" creationId="{70DFA0FD-AB28-4B25-B870-4D2BBC35BA1D}"/>
          </ac:spMkLst>
        </pc:spChg>
        <pc:spChg chg="add del">
          <ac:chgData name="Hyndhavi Suri" userId="1624fd8a-7bc1-406b-842c-69db1ee7e72b" providerId="ADAL" clId="{35DD4553-836C-4F88-9DCD-F44835BFD572}" dt="2024-01-10T16:26:44.811" v="897" actId="26606"/>
          <ac:spMkLst>
            <pc:docMk/>
            <pc:sldMk cId="3542699589" sldId="258"/>
            <ac:spMk id="50" creationId="{70DFA0FD-AB28-4B25-B870-4D2BBC35BA1D}"/>
          </ac:spMkLst>
        </pc:spChg>
        <pc:spChg chg="add del">
          <ac:chgData name="Hyndhavi Suri" userId="1624fd8a-7bc1-406b-842c-69db1ee7e72b" providerId="ADAL" clId="{35DD4553-836C-4F88-9DCD-F44835BFD572}" dt="2024-01-10T16:27:07.547" v="899" actId="26606"/>
          <ac:spMkLst>
            <pc:docMk/>
            <pc:sldMk cId="3542699589" sldId="258"/>
            <ac:spMk id="53" creationId="{0D7B6173-1D58-48E2-83CF-37350F315F75}"/>
          </ac:spMkLst>
        </pc:spChg>
        <pc:spChg chg="add del">
          <ac:chgData name="Hyndhavi Suri" userId="1624fd8a-7bc1-406b-842c-69db1ee7e72b" providerId="ADAL" clId="{35DD4553-836C-4F88-9DCD-F44835BFD572}" dt="2024-01-10T16:27:07.547" v="899" actId="26606"/>
          <ac:spMkLst>
            <pc:docMk/>
            <pc:sldMk cId="3542699589" sldId="258"/>
            <ac:spMk id="54" creationId="{8B068B58-6F94-4AFF-A8A7-18573884D6CD}"/>
          </ac:spMkLst>
        </pc:spChg>
        <pc:spChg chg="add del">
          <ac:chgData name="Hyndhavi Suri" userId="1624fd8a-7bc1-406b-842c-69db1ee7e72b" providerId="ADAL" clId="{35DD4553-836C-4F88-9DCD-F44835BFD572}" dt="2024-01-10T16:27:07.547" v="899" actId="26606"/>
          <ac:spMkLst>
            <pc:docMk/>
            <pc:sldMk cId="3542699589" sldId="258"/>
            <ac:spMk id="56" creationId="{21BDEC81-16A7-4451-B893-C15000083B77}"/>
          </ac:spMkLst>
        </pc:spChg>
        <pc:grpChg chg="add del">
          <ac:chgData name="Hyndhavi Suri" userId="1624fd8a-7bc1-406b-842c-69db1ee7e72b" providerId="ADAL" clId="{35DD4553-836C-4F88-9DCD-F44835BFD572}" dt="2024-01-10T16:27:14.920" v="900" actId="26606"/>
          <ac:grpSpMkLst>
            <pc:docMk/>
            <pc:sldMk cId="3542699589" sldId="258"/>
            <ac:grpSpMk id="21" creationId="{0D628DFB-9CD1-4E2B-8B44-9FDF7E80F6D9}"/>
          </ac:grpSpMkLst>
        </pc:grpChg>
        <pc:grpChg chg="add del">
          <ac:chgData name="Hyndhavi Suri" userId="1624fd8a-7bc1-406b-842c-69db1ee7e72b" providerId="ADAL" clId="{35DD4553-836C-4F88-9DCD-F44835BFD572}" dt="2024-01-10T16:26:33.182" v="893" actId="26606"/>
          <ac:grpSpMkLst>
            <pc:docMk/>
            <pc:sldMk cId="3542699589" sldId="258"/>
            <ac:grpSpMk id="35" creationId="{0D628DFB-9CD1-4E2B-8B44-9FDF7E80F6D9}"/>
          </ac:grpSpMkLst>
        </pc:grpChg>
        <pc:grpChg chg="add del">
          <ac:chgData name="Hyndhavi Suri" userId="1624fd8a-7bc1-406b-842c-69db1ee7e72b" providerId="ADAL" clId="{35DD4553-836C-4F88-9DCD-F44835BFD572}" dt="2024-01-10T16:26:38.426" v="895" actId="26606"/>
          <ac:grpSpMkLst>
            <pc:docMk/>
            <pc:sldMk cId="3542699589" sldId="258"/>
            <ac:grpSpMk id="43" creationId="{0D628DFB-9CD1-4E2B-8B44-9FDF7E80F6D9}"/>
          </ac:grpSpMkLst>
        </pc:grpChg>
        <pc:grpChg chg="add del">
          <ac:chgData name="Hyndhavi Suri" userId="1624fd8a-7bc1-406b-842c-69db1ee7e72b" providerId="ADAL" clId="{35DD4553-836C-4F88-9DCD-F44835BFD572}" dt="2024-01-10T16:26:44.811" v="897" actId="26606"/>
          <ac:grpSpMkLst>
            <pc:docMk/>
            <pc:sldMk cId="3542699589" sldId="258"/>
            <ac:grpSpMk id="51" creationId="{0D628DFB-9CD1-4E2B-8B44-9FDF7E80F6D9}"/>
          </ac:grpSpMkLst>
        </pc:grpChg>
        <pc:graphicFrameChg chg="add mod modGraphic">
          <ac:chgData name="Hyndhavi Suri" userId="1624fd8a-7bc1-406b-842c-69db1ee7e72b" providerId="ADAL" clId="{35DD4553-836C-4F88-9DCD-F44835BFD572}" dt="2024-01-10T16:41:44.516" v="1505" actId="20577"/>
          <ac:graphicFrameMkLst>
            <pc:docMk/>
            <pc:sldMk cId="3542699589" sldId="258"/>
            <ac:graphicFrameMk id="5" creationId="{6F12FCEC-386D-87AE-062E-A95FE02B41F0}"/>
          </ac:graphicFrameMkLst>
        </pc:graphicFrameChg>
        <pc:picChg chg="add del mod ord">
          <ac:chgData name="Hyndhavi Suri" userId="1624fd8a-7bc1-406b-842c-69db1ee7e72b" providerId="ADAL" clId="{35DD4553-836C-4F88-9DCD-F44835BFD572}" dt="2024-01-10T16:27:14.920" v="900" actId="26606"/>
          <ac:picMkLst>
            <pc:docMk/>
            <pc:sldMk cId="3542699589" sldId="258"/>
            <ac:picMk id="15" creationId="{39F58638-1CF5-031F-8D51-6E22D0327DAF}"/>
          </ac:picMkLst>
        </pc:picChg>
        <pc:picChg chg="add del">
          <ac:chgData name="Hyndhavi Suri" userId="1624fd8a-7bc1-406b-842c-69db1ee7e72b" providerId="ADAL" clId="{35DD4553-836C-4F88-9DCD-F44835BFD572}" dt="2024-01-10T16:27:07.547" v="899" actId="26606"/>
          <ac:picMkLst>
            <pc:docMk/>
            <pc:sldMk cId="3542699589" sldId="258"/>
            <ac:picMk id="55" creationId="{B0DAC8FB-A162-44E3-A606-C855A03A5B09}"/>
          </ac:picMkLst>
        </pc:picChg>
      </pc:sldChg>
      <pc:sldChg chg="new del">
        <pc:chgData name="Hyndhavi Suri" userId="1624fd8a-7bc1-406b-842c-69db1ee7e72b" providerId="ADAL" clId="{35DD4553-836C-4F88-9DCD-F44835BFD572}" dt="2024-01-10T16:24:36.817" v="881" actId="47"/>
        <pc:sldMkLst>
          <pc:docMk/>
          <pc:sldMk cId="972062265" sldId="259"/>
        </pc:sldMkLst>
      </pc:sldChg>
      <pc:sldChg chg="new del">
        <pc:chgData name="Hyndhavi Suri" userId="1624fd8a-7bc1-406b-842c-69db1ee7e72b" providerId="ADAL" clId="{35DD4553-836C-4F88-9DCD-F44835BFD572}" dt="2024-01-10T16:28:14.608" v="903" actId="47"/>
        <pc:sldMkLst>
          <pc:docMk/>
          <pc:sldMk cId="3475909728" sldId="259"/>
        </pc:sldMkLst>
      </pc:sldChg>
      <pc:sldChg chg="delSp add del setBg delDesignElem">
        <pc:chgData name="Hyndhavi Suri" userId="1624fd8a-7bc1-406b-842c-69db1ee7e72b" providerId="ADAL" clId="{35DD4553-836C-4F88-9DCD-F44835BFD572}" dt="2024-01-10T16:01:07.850" v="218" actId="47"/>
        <pc:sldMkLst>
          <pc:docMk/>
          <pc:sldMk cId="4048321720" sldId="259"/>
        </pc:sldMkLst>
        <pc:spChg chg="del">
          <ac:chgData name="Hyndhavi Suri" userId="1624fd8a-7bc1-406b-842c-69db1ee7e72b" providerId="ADAL" clId="{35DD4553-836C-4F88-9DCD-F44835BFD572}" dt="2024-01-10T16:00:54.082" v="215"/>
          <ac:spMkLst>
            <pc:docMk/>
            <pc:sldMk cId="4048321720" sldId="259"/>
            <ac:spMk id="14" creationId="{081EA652-8C6A-4E69-BEB9-170809474553}"/>
          </ac:spMkLst>
        </pc:spChg>
        <pc:spChg chg="del">
          <ac:chgData name="Hyndhavi Suri" userId="1624fd8a-7bc1-406b-842c-69db1ee7e72b" providerId="ADAL" clId="{35DD4553-836C-4F88-9DCD-F44835BFD572}" dt="2024-01-10T16:00:54.082" v="215"/>
          <ac:spMkLst>
            <pc:docMk/>
            <pc:sldMk cId="4048321720" sldId="259"/>
            <ac:spMk id="15" creationId="{5298780A-33B9-4EA2-8F67-DE68AD62841B}"/>
          </ac:spMkLst>
        </pc:spChg>
        <pc:spChg chg="del">
          <ac:chgData name="Hyndhavi Suri" userId="1624fd8a-7bc1-406b-842c-69db1ee7e72b" providerId="ADAL" clId="{35DD4553-836C-4F88-9DCD-F44835BFD572}" dt="2024-01-10T16:00:54.082" v="215"/>
          <ac:spMkLst>
            <pc:docMk/>
            <pc:sldMk cId="4048321720" sldId="259"/>
            <ac:spMk id="16" creationId="{7F488E8B-4E1E-4402-8935-D4E6C02615C7}"/>
          </ac:spMkLst>
        </pc:spChg>
      </pc:sldChg>
      <pc:sldChg chg="new del">
        <pc:chgData name="Hyndhavi Suri" userId="1624fd8a-7bc1-406b-842c-69db1ee7e72b" providerId="ADAL" clId="{35DD4553-836C-4F88-9DCD-F44835BFD572}" dt="2024-01-10T16:28:49.707" v="905" actId="47"/>
        <pc:sldMkLst>
          <pc:docMk/>
          <pc:sldMk cId="2608938028" sldId="260"/>
        </pc:sldMkLst>
      </pc:sldChg>
      <pc:sldChg chg="delSp add del setBg delDesignElem">
        <pc:chgData name="Hyndhavi Suri" userId="1624fd8a-7bc1-406b-842c-69db1ee7e72b" providerId="ADAL" clId="{35DD4553-836C-4F88-9DCD-F44835BFD572}" dt="2024-01-10T16:01:08.953" v="219" actId="47"/>
        <pc:sldMkLst>
          <pc:docMk/>
          <pc:sldMk cId="3833274964" sldId="260"/>
        </pc:sldMkLst>
        <pc:spChg chg="del">
          <ac:chgData name="Hyndhavi Suri" userId="1624fd8a-7bc1-406b-842c-69db1ee7e72b" providerId="ADAL" clId="{35DD4553-836C-4F88-9DCD-F44835BFD572}" dt="2024-01-10T16:01:04.521" v="217"/>
          <ac:spMkLst>
            <pc:docMk/>
            <pc:sldMk cId="3833274964" sldId="260"/>
            <ac:spMk id="8" creationId="{081EA652-8C6A-4E69-BEB9-170809474553}"/>
          </ac:spMkLst>
        </pc:spChg>
        <pc:spChg chg="del">
          <ac:chgData name="Hyndhavi Suri" userId="1624fd8a-7bc1-406b-842c-69db1ee7e72b" providerId="ADAL" clId="{35DD4553-836C-4F88-9DCD-F44835BFD572}" dt="2024-01-10T16:01:04.521" v="217"/>
          <ac:spMkLst>
            <pc:docMk/>
            <pc:sldMk cId="3833274964" sldId="260"/>
            <ac:spMk id="10" creationId="{5298780A-33B9-4EA2-8F67-DE68AD62841B}"/>
          </ac:spMkLst>
        </pc:spChg>
        <pc:spChg chg="del">
          <ac:chgData name="Hyndhavi Suri" userId="1624fd8a-7bc1-406b-842c-69db1ee7e72b" providerId="ADAL" clId="{35DD4553-836C-4F88-9DCD-F44835BFD572}" dt="2024-01-10T16:01:04.521" v="217"/>
          <ac:spMkLst>
            <pc:docMk/>
            <pc:sldMk cId="3833274964" sldId="260"/>
            <ac:spMk id="12" creationId="{7F488E8B-4E1E-4402-8935-D4E6C02615C7}"/>
          </ac:spMkLst>
        </pc:spChg>
      </pc:sldChg>
      <pc:sldChg chg="new del">
        <pc:chgData name="Hyndhavi Suri" userId="1624fd8a-7bc1-406b-842c-69db1ee7e72b" providerId="ADAL" clId="{35DD4553-836C-4F88-9DCD-F44835BFD572}" dt="2024-01-10T17:00:54.304" v="2560" actId="47"/>
        <pc:sldMkLst>
          <pc:docMk/>
          <pc:sldMk cId="1552038654" sldId="261"/>
        </pc:sldMkLst>
      </pc:sldChg>
      <pc:sldChg chg="addSp delSp modSp new mod setBg">
        <pc:chgData name="Hyndhavi Suri" userId="1624fd8a-7bc1-406b-842c-69db1ee7e72b" providerId="ADAL" clId="{35DD4553-836C-4F88-9DCD-F44835BFD572}" dt="2024-01-10T18:36:33.491" v="6784" actId="20577"/>
        <pc:sldMkLst>
          <pc:docMk/>
          <pc:sldMk cId="394990935" sldId="262"/>
        </pc:sldMkLst>
        <pc:spChg chg="mod">
          <ac:chgData name="Hyndhavi Suri" userId="1624fd8a-7bc1-406b-842c-69db1ee7e72b" providerId="ADAL" clId="{35DD4553-836C-4F88-9DCD-F44835BFD572}" dt="2024-01-10T18:15:59.339" v="5987" actId="26606"/>
          <ac:spMkLst>
            <pc:docMk/>
            <pc:sldMk cId="394990935" sldId="262"/>
            <ac:spMk id="2" creationId="{44E61D3B-5888-D7EA-C86B-E33AD6DCC15A}"/>
          </ac:spMkLst>
        </pc:spChg>
        <pc:spChg chg="del mod">
          <ac:chgData name="Hyndhavi Suri" userId="1624fd8a-7bc1-406b-842c-69db1ee7e72b" providerId="ADAL" clId="{35DD4553-836C-4F88-9DCD-F44835BFD572}" dt="2024-01-10T17:00:25.184" v="2559" actId="26606"/>
          <ac:spMkLst>
            <pc:docMk/>
            <pc:sldMk cId="394990935" sldId="262"/>
            <ac:spMk id="3" creationId="{299BB8EA-1043-63A5-3E1D-385FD8B36C2C}"/>
          </ac:spMkLst>
        </pc:spChg>
        <pc:spChg chg="add del mod">
          <ac:chgData name="Hyndhavi Suri" userId="1624fd8a-7bc1-406b-842c-69db1ee7e72b" providerId="ADAL" clId="{35DD4553-836C-4F88-9DCD-F44835BFD572}" dt="2024-01-10T17:01:19.401" v="2563" actId="478"/>
          <ac:spMkLst>
            <pc:docMk/>
            <pc:sldMk cId="394990935" sldId="262"/>
            <ac:spMk id="6" creationId="{A877B1D0-D765-949C-99C6-CC3BBFA4DE53}"/>
          </ac:spMkLst>
        </pc:spChg>
        <pc:spChg chg="add del">
          <ac:chgData name="Hyndhavi Suri" userId="1624fd8a-7bc1-406b-842c-69db1ee7e72b" providerId="ADAL" clId="{35DD4553-836C-4F88-9DCD-F44835BFD572}" dt="2024-01-10T16:36:35.453" v="1256" actId="26606"/>
          <ac:spMkLst>
            <pc:docMk/>
            <pc:sldMk cId="394990935" sldId="262"/>
            <ac:spMk id="8" creationId="{0D7B6173-1D58-48E2-83CF-37350F315F75}"/>
          </ac:spMkLst>
        </pc:spChg>
        <pc:spChg chg="add del mod">
          <ac:chgData name="Hyndhavi Suri" userId="1624fd8a-7bc1-406b-842c-69db1ee7e72b" providerId="ADAL" clId="{35DD4553-836C-4F88-9DCD-F44835BFD572}" dt="2024-01-10T17:01:52.889" v="2565" actId="478"/>
          <ac:spMkLst>
            <pc:docMk/>
            <pc:sldMk cId="394990935" sldId="262"/>
            <ac:spMk id="9" creationId="{858871BD-23B6-E6C8-326E-2F3FAD104AC9}"/>
          </ac:spMkLst>
        </pc:spChg>
        <pc:spChg chg="add del">
          <ac:chgData name="Hyndhavi Suri" userId="1624fd8a-7bc1-406b-842c-69db1ee7e72b" providerId="ADAL" clId="{35DD4553-836C-4F88-9DCD-F44835BFD572}" dt="2024-01-10T16:36:35.453" v="1256" actId="26606"/>
          <ac:spMkLst>
            <pc:docMk/>
            <pc:sldMk cId="394990935" sldId="262"/>
            <ac:spMk id="10" creationId="{C7465CB2-E160-4D8E-B8B3-B7AFCAFC5BC1}"/>
          </ac:spMkLst>
        </pc:spChg>
        <pc:spChg chg="add del">
          <ac:chgData name="Hyndhavi Suri" userId="1624fd8a-7bc1-406b-842c-69db1ee7e72b" providerId="ADAL" clId="{35DD4553-836C-4F88-9DCD-F44835BFD572}" dt="2024-01-10T18:15:59.339" v="5987" actId="26606"/>
          <ac:spMkLst>
            <pc:docMk/>
            <pc:sldMk cId="394990935" sldId="262"/>
            <ac:spMk id="11" creationId="{B50AB553-2A96-4A92-96F2-93548E096954}"/>
          </ac:spMkLst>
        </pc:spChg>
        <pc:spChg chg="add">
          <ac:chgData name="Hyndhavi Suri" userId="1624fd8a-7bc1-406b-842c-69db1ee7e72b" providerId="ADAL" clId="{35DD4553-836C-4F88-9DCD-F44835BFD572}" dt="2024-01-10T18:15:59.339" v="5987" actId="26606"/>
          <ac:spMkLst>
            <pc:docMk/>
            <pc:sldMk cId="394990935" sldId="262"/>
            <ac:spMk id="13" creationId="{B6FACB3C-9069-4791-BC5C-0DB7CD19B853}"/>
          </ac:spMkLst>
        </pc:spChg>
        <pc:spChg chg="add del">
          <ac:chgData name="Hyndhavi Suri" userId="1624fd8a-7bc1-406b-842c-69db1ee7e72b" providerId="ADAL" clId="{35DD4553-836C-4F88-9DCD-F44835BFD572}" dt="2024-01-10T16:36:35.453" v="1256" actId="26606"/>
          <ac:spMkLst>
            <pc:docMk/>
            <pc:sldMk cId="394990935" sldId="262"/>
            <ac:spMk id="14" creationId="{1A8FFABF-F1A6-4C80-A0A6-29F3162FEFFE}"/>
          </ac:spMkLst>
        </pc:spChg>
        <pc:spChg chg="add">
          <ac:chgData name="Hyndhavi Suri" userId="1624fd8a-7bc1-406b-842c-69db1ee7e72b" providerId="ADAL" clId="{35DD4553-836C-4F88-9DCD-F44835BFD572}" dt="2024-01-10T18:15:59.339" v="5987" actId="26606"/>
          <ac:spMkLst>
            <pc:docMk/>
            <pc:sldMk cId="394990935" sldId="262"/>
            <ac:spMk id="15" creationId="{71F2038E-D777-4B76-81DD-DD13EE91B9DD}"/>
          </ac:spMkLst>
        </pc:spChg>
        <pc:spChg chg="add del">
          <ac:chgData name="Hyndhavi Suri" userId="1624fd8a-7bc1-406b-842c-69db1ee7e72b" providerId="ADAL" clId="{35DD4553-836C-4F88-9DCD-F44835BFD572}" dt="2024-01-10T16:36:35.453" v="1256" actId="26606"/>
          <ac:spMkLst>
            <pc:docMk/>
            <pc:sldMk cId="394990935" sldId="262"/>
            <ac:spMk id="16" creationId="{ED4C1E4B-EA97-41D4-855C-680107905C03}"/>
          </ac:spMkLst>
        </pc:spChg>
        <pc:spChg chg="add del">
          <ac:chgData name="Hyndhavi Suri" userId="1624fd8a-7bc1-406b-842c-69db1ee7e72b" providerId="ADAL" clId="{35DD4553-836C-4F88-9DCD-F44835BFD572}" dt="2024-01-10T16:36:38.358" v="1258" actId="26606"/>
          <ac:spMkLst>
            <pc:docMk/>
            <pc:sldMk cId="394990935" sldId="262"/>
            <ac:spMk id="23" creationId="{43C823D3-D619-407C-89E0-C6F6B1E7A42A}"/>
          </ac:spMkLst>
        </pc:spChg>
        <pc:spChg chg="add del">
          <ac:chgData name="Hyndhavi Suri" userId="1624fd8a-7bc1-406b-842c-69db1ee7e72b" providerId="ADAL" clId="{35DD4553-836C-4F88-9DCD-F44835BFD572}" dt="2024-01-10T16:36:38.358" v="1258" actId="26606"/>
          <ac:spMkLst>
            <pc:docMk/>
            <pc:sldMk cId="394990935" sldId="262"/>
            <ac:spMk id="24" creationId="{047F8E3E-2FFA-4A0F-B3C7-E57ADDCFB415}"/>
          </ac:spMkLst>
        </pc:spChg>
        <pc:spChg chg="add del">
          <ac:chgData name="Hyndhavi Suri" userId="1624fd8a-7bc1-406b-842c-69db1ee7e72b" providerId="ADAL" clId="{35DD4553-836C-4F88-9DCD-F44835BFD572}" dt="2024-01-10T16:36:45.516" v="1260" actId="26606"/>
          <ac:spMkLst>
            <pc:docMk/>
            <pc:sldMk cId="394990935" sldId="262"/>
            <ac:spMk id="29" creationId="{0D7B6173-1D58-48E2-83CF-37350F315F75}"/>
          </ac:spMkLst>
        </pc:spChg>
        <pc:spChg chg="add del">
          <ac:chgData name="Hyndhavi Suri" userId="1624fd8a-7bc1-406b-842c-69db1ee7e72b" providerId="ADAL" clId="{35DD4553-836C-4F88-9DCD-F44835BFD572}" dt="2024-01-10T16:36:45.516" v="1260" actId="26606"/>
          <ac:spMkLst>
            <pc:docMk/>
            <pc:sldMk cId="394990935" sldId="262"/>
            <ac:spMk id="30" creationId="{3E4CBDBB-4FBD-4B9E-BD01-054A81D431CC}"/>
          </ac:spMkLst>
        </pc:spChg>
        <pc:spChg chg="add del">
          <ac:chgData name="Hyndhavi Suri" userId="1624fd8a-7bc1-406b-842c-69db1ee7e72b" providerId="ADAL" clId="{35DD4553-836C-4F88-9DCD-F44835BFD572}" dt="2024-01-10T16:36:45.516" v="1260" actId="26606"/>
          <ac:spMkLst>
            <pc:docMk/>
            <pc:sldMk cId="394990935" sldId="262"/>
            <ac:spMk id="32" creationId="{72C4834C-B602-4125-8264-BD0D55A5885F}"/>
          </ac:spMkLst>
        </pc:spChg>
        <pc:spChg chg="add del">
          <ac:chgData name="Hyndhavi Suri" userId="1624fd8a-7bc1-406b-842c-69db1ee7e72b" providerId="ADAL" clId="{35DD4553-836C-4F88-9DCD-F44835BFD572}" dt="2024-01-10T16:36:45.516" v="1260" actId="26606"/>
          <ac:spMkLst>
            <pc:docMk/>
            <pc:sldMk cId="394990935" sldId="262"/>
            <ac:spMk id="33" creationId="{53172EE5-132F-4DD4-8855-4DBBD9C3465E}"/>
          </ac:spMkLst>
        </pc:spChg>
        <pc:spChg chg="add del mod">
          <ac:chgData name="Hyndhavi Suri" userId="1624fd8a-7bc1-406b-842c-69db1ee7e72b" providerId="ADAL" clId="{35DD4553-836C-4F88-9DCD-F44835BFD572}" dt="2024-01-10T18:36:30.034" v="6783" actId="478"/>
          <ac:spMkLst>
            <pc:docMk/>
            <pc:sldMk cId="394990935" sldId="262"/>
            <ac:spMk id="34" creationId="{FE2BE8B7-F2E1-202C-0373-A3D9B6FBB422}"/>
          </ac:spMkLst>
        </pc:spChg>
        <pc:spChg chg="add del">
          <ac:chgData name="Hyndhavi Suri" userId="1624fd8a-7bc1-406b-842c-69db1ee7e72b" providerId="ADAL" clId="{35DD4553-836C-4F88-9DCD-F44835BFD572}" dt="2024-01-10T16:36:57.616" v="1262" actId="26606"/>
          <ac:spMkLst>
            <pc:docMk/>
            <pc:sldMk cId="394990935" sldId="262"/>
            <ac:spMk id="35" creationId="{907EF6B7-1338-4443-8C46-6A318D952DFD}"/>
          </ac:spMkLst>
        </pc:spChg>
        <pc:spChg chg="add del">
          <ac:chgData name="Hyndhavi Suri" userId="1624fd8a-7bc1-406b-842c-69db1ee7e72b" providerId="ADAL" clId="{35DD4553-836C-4F88-9DCD-F44835BFD572}" dt="2024-01-10T16:36:57.616" v="1262" actId="26606"/>
          <ac:spMkLst>
            <pc:docMk/>
            <pc:sldMk cId="394990935" sldId="262"/>
            <ac:spMk id="36" creationId="{DAAE4CDD-124C-4DCF-9584-B6033B545DD5}"/>
          </ac:spMkLst>
        </pc:spChg>
        <pc:spChg chg="add del">
          <ac:chgData name="Hyndhavi Suri" userId="1624fd8a-7bc1-406b-842c-69db1ee7e72b" providerId="ADAL" clId="{35DD4553-836C-4F88-9DCD-F44835BFD572}" dt="2024-01-10T16:36:57.616" v="1262" actId="26606"/>
          <ac:spMkLst>
            <pc:docMk/>
            <pc:sldMk cId="394990935" sldId="262"/>
            <ac:spMk id="37" creationId="{081E4A58-353D-44AE-B2FC-2A74E2E400F7}"/>
          </ac:spMkLst>
        </pc:spChg>
        <pc:grpChg chg="add del">
          <ac:chgData name="Hyndhavi Suri" userId="1624fd8a-7bc1-406b-842c-69db1ee7e72b" providerId="ADAL" clId="{35DD4553-836C-4F88-9DCD-F44835BFD572}" dt="2024-01-10T16:36:38.358" v="1258" actId="26606"/>
          <ac:grpSpMkLst>
            <pc:docMk/>
            <pc:sldMk cId="394990935" sldId="262"/>
            <ac:grpSpMk id="18" creationId="{9DB3963A-4187-4A72-9DA4-CA6BADE22931}"/>
          </ac:grpSpMkLst>
        </pc:grpChg>
        <pc:grpChg chg="add">
          <ac:chgData name="Hyndhavi Suri" userId="1624fd8a-7bc1-406b-842c-69db1ee7e72b" providerId="ADAL" clId="{35DD4553-836C-4F88-9DCD-F44835BFD572}" dt="2024-01-10T18:15:59.339" v="5987" actId="26606"/>
          <ac:grpSpMkLst>
            <pc:docMk/>
            <pc:sldMk cId="394990935" sldId="262"/>
            <ac:grpSpMk id="20" creationId="{DD354807-230F-4402-B1B9-F733A8F1F190}"/>
          </ac:grpSpMkLst>
        </pc:grpChg>
        <pc:grpChg chg="add del">
          <ac:chgData name="Hyndhavi Suri" userId="1624fd8a-7bc1-406b-842c-69db1ee7e72b" providerId="ADAL" clId="{35DD4553-836C-4F88-9DCD-F44835BFD572}" dt="2024-01-10T16:36:38.358" v="1258" actId="26606"/>
          <ac:grpSpMkLst>
            <pc:docMk/>
            <pc:sldMk cId="394990935" sldId="262"/>
            <ac:grpSpMk id="25" creationId="{33D939F1-7ABE-4D0E-946A-43F37F556AFD}"/>
          </ac:grpSpMkLst>
        </pc:grpChg>
        <pc:graphicFrameChg chg="add del mod modGraphic">
          <ac:chgData name="Hyndhavi Suri" userId="1624fd8a-7bc1-406b-842c-69db1ee7e72b" providerId="ADAL" clId="{35DD4553-836C-4F88-9DCD-F44835BFD572}" dt="2024-01-10T18:36:33.491" v="6784" actId="20577"/>
          <ac:graphicFrameMkLst>
            <pc:docMk/>
            <pc:sldMk cId="394990935" sldId="262"/>
            <ac:graphicFrameMk id="5" creationId="{4CB8F45B-1452-EEB1-F4A2-AEAB9EA37AD7}"/>
          </ac:graphicFrameMkLst>
        </pc:graphicFrameChg>
        <pc:picChg chg="add mod ord">
          <ac:chgData name="Hyndhavi Suri" userId="1624fd8a-7bc1-406b-842c-69db1ee7e72b" providerId="ADAL" clId="{35DD4553-836C-4F88-9DCD-F44835BFD572}" dt="2024-01-10T18:15:59.339" v="5987" actId="26606"/>
          <ac:picMkLst>
            <pc:docMk/>
            <pc:sldMk cId="394990935" sldId="262"/>
            <ac:picMk id="7" creationId="{9851BA65-45F5-73FF-0029-3EDC9B58D633}"/>
          </ac:picMkLst>
        </pc:picChg>
        <pc:picChg chg="add del">
          <ac:chgData name="Hyndhavi Suri" userId="1624fd8a-7bc1-406b-842c-69db1ee7e72b" providerId="ADAL" clId="{35DD4553-836C-4F88-9DCD-F44835BFD572}" dt="2024-01-10T16:36:35.453" v="1256" actId="26606"/>
          <ac:picMkLst>
            <pc:docMk/>
            <pc:sldMk cId="394990935" sldId="262"/>
            <ac:picMk id="12" creationId="{BF79C704-FD27-4BBA-A751-4A80EDB173B8}"/>
          </ac:picMkLst>
        </pc:picChg>
        <pc:picChg chg="add del">
          <ac:chgData name="Hyndhavi Suri" userId="1624fd8a-7bc1-406b-842c-69db1ee7e72b" providerId="ADAL" clId="{35DD4553-836C-4F88-9DCD-F44835BFD572}" dt="2024-01-10T16:36:45.516" v="1260" actId="26606"/>
          <ac:picMkLst>
            <pc:docMk/>
            <pc:sldMk cId="394990935" sldId="262"/>
            <ac:picMk id="31" creationId="{B01A6F03-171F-40B2-8B2C-A061B89241F6}"/>
          </ac:picMkLst>
        </pc:picChg>
      </pc:sldChg>
      <pc:sldChg chg="new del">
        <pc:chgData name="Hyndhavi Suri" userId="1624fd8a-7bc1-406b-842c-69db1ee7e72b" providerId="ADAL" clId="{35DD4553-836C-4F88-9DCD-F44835BFD572}" dt="2024-01-10T16:31:34.973" v="907" actId="47"/>
        <pc:sldMkLst>
          <pc:docMk/>
          <pc:sldMk cId="4070784376" sldId="262"/>
        </pc:sldMkLst>
      </pc:sldChg>
      <pc:sldChg chg="new del">
        <pc:chgData name="Hyndhavi Suri" userId="1624fd8a-7bc1-406b-842c-69db1ee7e72b" providerId="ADAL" clId="{35DD4553-836C-4F88-9DCD-F44835BFD572}" dt="2024-01-10T16:37:46.333" v="1268" actId="680"/>
        <pc:sldMkLst>
          <pc:docMk/>
          <pc:sldMk cId="502896311" sldId="263"/>
        </pc:sldMkLst>
      </pc:sldChg>
      <pc:sldChg chg="new del">
        <pc:chgData name="Hyndhavi Suri" userId="1624fd8a-7bc1-406b-842c-69db1ee7e72b" providerId="ADAL" clId="{35DD4553-836C-4F88-9DCD-F44835BFD572}" dt="2024-01-10T16:38:41.728" v="1278" actId="47"/>
        <pc:sldMkLst>
          <pc:docMk/>
          <pc:sldMk cId="1430872823" sldId="263"/>
        </pc:sldMkLst>
      </pc:sldChg>
      <pc:sldChg chg="new del">
        <pc:chgData name="Hyndhavi Suri" userId="1624fd8a-7bc1-406b-842c-69db1ee7e72b" providerId="ADAL" clId="{35DD4553-836C-4F88-9DCD-F44835BFD572}" dt="2024-01-10T16:38:11.717" v="1272" actId="47"/>
        <pc:sldMkLst>
          <pc:docMk/>
          <pc:sldMk cId="2901928863" sldId="263"/>
        </pc:sldMkLst>
      </pc:sldChg>
      <pc:sldChg chg="addSp delSp modSp new mod setBg">
        <pc:chgData name="Hyndhavi Suri" userId="1624fd8a-7bc1-406b-842c-69db1ee7e72b" providerId="ADAL" clId="{35DD4553-836C-4F88-9DCD-F44835BFD572}" dt="2024-01-10T18:17:56.135" v="6003" actId="26606"/>
        <pc:sldMkLst>
          <pc:docMk/>
          <pc:sldMk cId="4025359094" sldId="263"/>
        </pc:sldMkLst>
        <pc:spChg chg="mod">
          <ac:chgData name="Hyndhavi Suri" userId="1624fd8a-7bc1-406b-842c-69db1ee7e72b" providerId="ADAL" clId="{35DD4553-836C-4F88-9DCD-F44835BFD572}" dt="2024-01-10T18:17:47.727" v="6000" actId="26606"/>
          <ac:spMkLst>
            <pc:docMk/>
            <pc:sldMk cId="4025359094" sldId="263"/>
            <ac:spMk id="2" creationId="{2065DA42-7694-B6A5-FE21-E5E409BF2844}"/>
          </ac:spMkLst>
        </pc:spChg>
        <pc:spChg chg="add del mod">
          <ac:chgData name="Hyndhavi Suri" userId="1624fd8a-7bc1-406b-842c-69db1ee7e72b" providerId="ADAL" clId="{35DD4553-836C-4F88-9DCD-F44835BFD572}" dt="2024-01-10T16:59:43.662" v="2558" actId="26606"/>
          <ac:spMkLst>
            <pc:docMk/>
            <pc:sldMk cId="4025359094" sldId="263"/>
            <ac:spMk id="3" creationId="{DFF6542E-A9BA-2218-F456-0B5F8644C293}"/>
          </ac:spMkLst>
        </pc:spChg>
        <pc:spChg chg="add del">
          <ac:chgData name="Hyndhavi Suri" userId="1624fd8a-7bc1-406b-842c-69db1ee7e72b" providerId="ADAL" clId="{35DD4553-836C-4F88-9DCD-F44835BFD572}" dt="2024-01-10T16:59:43.650" v="2557" actId="26606"/>
          <ac:spMkLst>
            <pc:docMk/>
            <pc:sldMk cId="4025359094" sldId="263"/>
            <ac:spMk id="9" creationId="{BACC6370-2D7E-4714-9D71-7542949D7D5D}"/>
          </ac:spMkLst>
        </pc:spChg>
        <pc:spChg chg="add del">
          <ac:chgData name="Hyndhavi Suri" userId="1624fd8a-7bc1-406b-842c-69db1ee7e72b" providerId="ADAL" clId="{35DD4553-836C-4F88-9DCD-F44835BFD572}" dt="2024-01-10T18:16:32.494" v="5996" actId="26606"/>
          <ac:spMkLst>
            <pc:docMk/>
            <pc:sldMk cId="4025359094" sldId="263"/>
            <ac:spMk id="10" creationId="{B50AB553-2A96-4A92-96F2-93548E096954}"/>
          </ac:spMkLst>
        </pc:spChg>
        <pc:spChg chg="add del">
          <ac:chgData name="Hyndhavi Suri" userId="1624fd8a-7bc1-406b-842c-69db1ee7e72b" providerId="ADAL" clId="{35DD4553-836C-4F88-9DCD-F44835BFD572}" dt="2024-01-10T16:59:43.650" v="2557" actId="26606"/>
          <ac:spMkLst>
            <pc:docMk/>
            <pc:sldMk cId="4025359094" sldId="263"/>
            <ac:spMk id="11" creationId="{F68B3F68-107C-434F-AA38-110D5EA91B85}"/>
          </ac:spMkLst>
        </pc:spChg>
        <pc:spChg chg="add del">
          <ac:chgData name="Hyndhavi Suri" userId="1624fd8a-7bc1-406b-842c-69db1ee7e72b" providerId="ADAL" clId="{35DD4553-836C-4F88-9DCD-F44835BFD572}" dt="2024-01-10T16:59:43.650" v="2557" actId="26606"/>
          <ac:spMkLst>
            <pc:docMk/>
            <pc:sldMk cId="4025359094" sldId="263"/>
            <ac:spMk id="13" creationId="{AAD0DBB9-1A4B-4391-81D4-CB19F9AB918A}"/>
          </ac:spMkLst>
        </pc:spChg>
        <pc:spChg chg="add del">
          <ac:chgData name="Hyndhavi Suri" userId="1624fd8a-7bc1-406b-842c-69db1ee7e72b" providerId="ADAL" clId="{35DD4553-836C-4F88-9DCD-F44835BFD572}" dt="2024-01-10T16:59:43.650" v="2557" actId="26606"/>
          <ac:spMkLst>
            <pc:docMk/>
            <pc:sldMk cId="4025359094" sldId="263"/>
            <ac:spMk id="15" creationId="{063BBA22-50EA-4C4D-BE05-F1CE4E63AA56}"/>
          </ac:spMkLst>
        </pc:spChg>
        <pc:spChg chg="add del">
          <ac:chgData name="Hyndhavi Suri" userId="1624fd8a-7bc1-406b-842c-69db1ee7e72b" providerId="ADAL" clId="{35DD4553-836C-4F88-9DCD-F44835BFD572}" dt="2024-01-10T18:16:16.907" v="5989" actId="26606"/>
          <ac:spMkLst>
            <pc:docMk/>
            <pc:sldMk cId="4025359094" sldId="263"/>
            <ac:spMk id="22" creationId="{B6FACB3C-9069-4791-BC5C-0DB7CD19B853}"/>
          </ac:spMkLst>
        </pc:spChg>
        <pc:spChg chg="add del">
          <ac:chgData name="Hyndhavi Suri" userId="1624fd8a-7bc1-406b-842c-69db1ee7e72b" providerId="ADAL" clId="{35DD4553-836C-4F88-9DCD-F44835BFD572}" dt="2024-01-10T18:16:16.907" v="5989" actId="26606"/>
          <ac:spMkLst>
            <pc:docMk/>
            <pc:sldMk cId="4025359094" sldId="263"/>
            <ac:spMk id="24" creationId="{71F2038E-D777-4B76-81DD-DD13EE91B9DD}"/>
          </ac:spMkLst>
        </pc:spChg>
        <pc:spChg chg="add del">
          <ac:chgData name="Hyndhavi Suri" userId="1624fd8a-7bc1-406b-842c-69db1ee7e72b" providerId="ADAL" clId="{35DD4553-836C-4F88-9DCD-F44835BFD572}" dt="2024-01-10T18:16:23.608" v="5991" actId="26606"/>
          <ac:spMkLst>
            <pc:docMk/>
            <pc:sldMk cId="4025359094" sldId="263"/>
            <ac:spMk id="32" creationId="{B6FACB3C-9069-4791-BC5C-0DB7CD19B853}"/>
          </ac:spMkLst>
        </pc:spChg>
        <pc:spChg chg="add del">
          <ac:chgData name="Hyndhavi Suri" userId="1624fd8a-7bc1-406b-842c-69db1ee7e72b" providerId="ADAL" clId="{35DD4553-836C-4F88-9DCD-F44835BFD572}" dt="2024-01-10T18:16:23.608" v="5991" actId="26606"/>
          <ac:spMkLst>
            <pc:docMk/>
            <pc:sldMk cId="4025359094" sldId="263"/>
            <ac:spMk id="33" creationId="{71F2038E-D777-4B76-81DD-DD13EE91B9DD}"/>
          </ac:spMkLst>
        </pc:spChg>
        <pc:spChg chg="add del">
          <ac:chgData name="Hyndhavi Suri" userId="1624fd8a-7bc1-406b-842c-69db1ee7e72b" providerId="ADAL" clId="{35DD4553-836C-4F88-9DCD-F44835BFD572}" dt="2024-01-10T18:16:26.733" v="5993" actId="26606"/>
          <ac:spMkLst>
            <pc:docMk/>
            <pc:sldMk cId="4025359094" sldId="263"/>
            <ac:spMk id="40" creationId="{1E020063-2385-44AC-BD67-258E1F0B9FCE}"/>
          </ac:spMkLst>
        </pc:spChg>
        <pc:spChg chg="add del">
          <ac:chgData name="Hyndhavi Suri" userId="1624fd8a-7bc1-406b-842c-69db1ee7e72b" providerId="ADAL" clId="{35DD4553-836C-4F88-9DCD-F44835BFD572}" dt="2024-01-10T18:16:26.733" v="5993" actId="26606"/>
          <ac:spMkLst>
            <pc:docMk/>
            <pc:sldMk cId="4025359094" sldId="263"/>
            <ac:spMk id="41" creationId="{7E014A0B-5338-4077-AFE9-A90D04D4492B}"/>
          </ac:spMkLst>
        </pc:spChg>
        <pc:spChg chg="add del">
          <ac:chgData name="Hyndhavi Suri" userId="1624fd8a-7bc1-406b-842c-69db1ee7e72b" providerId="ADAL" clId="{35DD4553-836C-4F88-9DCD-F44835BFD572}" dt="2024-01-10T18:16:32.478" v="5995" actId="26606"/>
          <ac:spMkLst>
            <pc:docMk/>
            <pc:sldMk cId="4025359094" sldId="263"/>
            <ac:spMk id="49" creationId="{1E020063-2385-44AC-BD67-258E1F0B9FCE}"/>
          </ac:spMkLst>
        </pc:spChg>
        <pc:spChg chg="add del">
          <ac:chgData name="Hyndhavi Suri" userId="1624fd8a-7bc1-406b-842c-69db1ee7e72b" providerId="ADAL" clId="{35DD4553-836C-4F88-9DCD-F44835BFD572}" dt="2024-01-10T18:16:32.478" v="5995" actId="26606"/>
          <ac:spMkLst>
            <pc:docMk/>
            <pc:sldMk cId="4025359094" sldId="263"/>
            <ac:spMk id="50" creationId="{7E014A0B-5338-4077-AFE9-A90D04D4492B}"/>
          </ac:spMkLst>
        </pc:spChg>
        <pc:spChg chg="add del">
          <ac:chgData name="Hyndhavi Suri" userId="1624fd8a-7bc1-406b-842c-69db1ee7e72b" providerId="ADAL" clId="{35DD4553-836C-4F88-9DCD-F44835BFD572}" dt="2024-01-10T18:17:56.135" v="6003" actId="26606"/>
          <ac:spMkLst>
            <pc:docMk/>
            <pc:sldMk cId="4025359094" sldId="263"/>
            <ac:spMk id="60" creationId="{B50AB553-2A96-4A92-96F2-93548E096954}"/>
          </ac:spMkLst>
        </pc:spChg>
        <pc:spChg chg="add del">
          <ac:chgData name="Hyndhavi Suri" userId="1624fd8a-7bc1-406b-842c-69db1ee7e72b" providerId="ADAL" clId="{35DD4553-836C-4F88-9DCD-F44835BFD572}" dt="2024-01-10T18:17:47.727" v="6000" actId="26606"/>
          <ac:spMkLst>
            <pc:docMk/>
            <pc:sldMk cId="4025359094" sldId="263"/>
            <ac:spMk id="65" creationId="{B6FACB3C-9069-4791-BC5C-0DB7CD19B853}"/>
          </ac:spMkLst>
        </pc:spChg>
        <pc:spChg chg="add del">
          <ac:chgData name="Hyndhavi Suri" userId="1624fd8a-7bc1-406b-842c-69db1ee7e72b" providerId="ADAL" clId="{35DD4553-836C-4F88-9DCD-F44835BFD572}" dt="2024-01-10T18:17:47.727" v="6000" actId="26606"/>
          <ac:spMkLst>
            <pc:docMk/>
            <pc:sldMk cId="4025359094" sldId="263"/>
            <ac:spMk id="67" creationId="{71F2038E-D777-4B76-81DD-DD13EE91B9DD}"/>
          </ac:spMkLst>
        </pc:spChg>
        <pc:spChg chg="add del">
          <ac:chgData name="Hyndhavi Suri" userId="1624fd8a-7bc1-406b-842c-69db1ee7e72b" providerId="ADAL" clId="{35DD4553-836C-4F88-9DCD-F44835BFD572}" dt="2024-01-10T18:17:56.104" v="6002" actId="26606"/>
          <ac:spMkLst>
            <pc:docMk/>
            <pc:sldMk cId="4025359094" sldId="263"/>
            <ac:spMk id="75" creationId="{B50AB553-2A96-4A92-96F2-93548E096954}"/>
          </ac:spMkLst>
        </pc:spChg>
        <pc:spChg chg="add">
          <ac:chgData name="Hyndhavi Suri" userId="1624fd8a-7bc1-406b-842c-69db1ee7e72b" providerId="ADAL" clId="{35DD4553-836C-4F88-9DCD-F44835BFD572}" dt="2024-01-10T18:17:56.135" v="6003" actId="26606"/>
          <ac:spMkLst>
            <pc:docMk/>
            <pc:sldMk cId="4025359094" sldId="263"/>
            <ac:spMk id="77" creationId="{B50AB553-2A96-4A92-96F2-93548E096954}"/>
          </ac:spMkLst>
        </pc:spChg>
        <pc:grpChg chg="add del">
          <ac:chgData name="Hyndhavi Suri" userId="1624fd8a-7bc1-406b-842c-69db1ee7e72b" providerId="ADAL" clId="{35DD4553-836C-4F88-9DCD-F44835BFD572}" dt="2024-01-10T18:16:16.907" v="5989" actId="26606"/>
          <ac:grpSpMkLst>
            <pc:docMk/>
            <pc:sldMk cId="4025359094" sldId="263"/>
            <ac:grpSpMk id="26" creationId="{DD354807-230F-4402-B1B9-F733A8F1F190}"/>
          </ac:grpSpMkLst>
        </pc:grpChg>
        <pc:grpChg chg="add del">
          <ac:chgData name="Hyndhavi Suri" userId="1624fd8a-7bc1-406b-842c-69db1ee7e72b" providerId="ADAL" clId="{35DD4553-836C-4F88-9DCD-F44835BFD572}" dt="2024-01-10T18:16:23.608" v="5991" actId="26606"/>
          <ac:grpSpMkLst>
            <pc:docMk/>
            <pc:sldMk cId="4025359094" sldId="263"/>
            <ac:grpSpMk id="34" creationId="{DD354807-230F-4402-B1B9-F733A8F1F190}"/>
          </ac:grpSpMkLst>
        </pc:grpChg>
        <pc:grpChg chg="add del">
          <ac:chgData name="Hyndhavi Suri" userId="1624fd8a-7bc1-406b-842c-69db1ee7e72b" providerId="ADAL" clId="{35DD4553-836C-4F88-9DCD-F44835BFD572}" dt="2024-01-10T18:16:26.733" v="5993" actId="26606"/>
          <ac:grpSpMkLst>
            <pc:docMk/>
            <pc:sldMk cId="4025359094" sldId="263"/>
            <ac:grpSpMk id="42" creationId="{78127680-150F-4A90-9950-F66392578116}"/>
          </ac:grpSpMkLst>
        </pc:grpChg>
        <pc:grpChg chg="add del">
          <ac:chgData name="Hyndhavi Suri" userId="1624fd8a-7bc1-406b-842c-69db1ee7e72b" providerId="ADAL" clId="{35DD4553-836C-4F88-9DCD-F44835BFD572}" dt="2024-01-10T18:16:26.733" v="5993" actId="26606"/>
          <ac:grpSpMkLst>
            <pc:docMk/>
            <pc:sldMk cId="4025359094" sldId="263"/>
            <ac:grpSpMk id="43" creationId="{466920E5-8640-4C24-A775-8647637094A7}"/>
          </ac:grpSpMkLst>
        </pc:grpChg>
        <pc:grpChg chg="add del">
          <ac:chgData name="Hyndhavi Suri" userId="1624fd8a-7bc1-406b-842c-69db1ee7e72b" providerId="ADAL" clId="{35DD4553-836C-4F88-9DCD-F44835BFD572}" dt="2024-01-10T18:16:32.478" v="5995" actId="26606"/>
          <ac:grpSpMkLst>
            <pc:docMk/>
            <pc:sldMk cId="4025359094" sldId="263"/>
            <ac:grpSpMk id="51" creationId="{78127680-150F-4A90-9950-F66392578116}"/>
          </ac:grpSpMkLst>
        </pc:grpChg>
        <pc:grpChg chg="add del">
          <ac:chgData name="Hyndhavi Suri" userId="1624fd8a-7bc1-406b-842c-69db1ee7e72b" providerId="ADAL" clId="{35DD4553-836C-4F88-9DCD-F44835BFD572}" dt="2024-01-10T18:16:32.478" v="5995" actId="26606"/>
          <ac:grpSpMkLst>
            <pc:docMk/>
            <pc:sldMk cId="4025359094" sldId="263"/>
            <ac:grpSpMk id="56" creationId="{466920E5-8640-4C24-A775-8647637094A7}"/>
          </ac:grpSpMkLst>
        </pc:grpChg>
        <pc:grpChg chg="add del">
          <ac:chgData name="Hyndhavi Suri" userId="1624fd8a-7bc1-406b-842c-69db1ee7e72b" providerId="ADAL" clId="{35DD4553-836C-4F88-9DCD-F44835BFD572}" dt="2024-01-10T18:17:47.727" v="6000" actId="26606"/>
          <ac:grpSpMkLst>
            <pc:docMk/>
            <pc:sldMk cId="4025359094" sldId="263"/>
            <ac:grpSpMk id="69" creationId="{DD354807-230F-4402-B1B9-F733A8F1F190}"/>
          </ac:grpSpMkLst>
        </pc:grpChg>
        <pc:graphicFrameChg chg="add del">
          <ac:chgData name="Hyndhavi Suri" userId="1624fd8a-7bc1-406b-842c-69db1ee7e72b" providerId="ADAL" clId="{35DD4553-836C-4F88-9DCD-F44835BFD572}" dt="2024-01-10T16:59:43.650" v="2557" actId="26606"/>
          <ac:graphicFrameMkLst>
            <pc:docMk/>
            <pc:sldMk cId="4025359094" sldId="263"/>
            <ac:graphicFrameMk id="5" creationId="{FB4C9802-0284-B462-340F-DB3807D4EA68}"/>
          </ac:graphicFrameMkLst>
        </pc:graphicFrameChg>
        <pc:graphicFrameChg chg="add mod modGraphic">
          <ac:chgData name="Hyndhavi Suri" userId="1624fd8a-7bc1-406b-842c-69db1ee7e72b" providerId="ADAL" clId="{35DD4553-836C-4F88-9DCD-F44835BFD572}" dt="2024-01-10T18:17:56.135" v="6003" actId="26606"/>
          <ac:graphicFrameMkLst>
            <pc:docMk/>
            <pc:sldMk cId="4025359094" sldId="263"/>
            <ac:graphicFrameMk id="17" creationId="{D5EB0E89-0DBE-5EFC-E6B0-D81567A45593}"/>
          </ac:graphicFrameMkLst>
        </pc:graphicFrameChg>
        <pc:picChg chg="add mod ord">
          <ac:chgData name="Hyndhavi Suri" userId="1624fd8a-7bc1-406b-842c-69db1ee7e72b" providerId="ADAL" clId="{35DD4553-836C-4F88-9DCD-F44835BFD572}" dt="2024-01-10T18:17:47.727" v="6000" actId="26606"/>
          <ac:picMkLst>
            <pc:docMk/>
            <pc:sldMk cId="4025359094" sldId="263"/>
            <ac:picMk id="6" creationId="{FCE4CAC2-53A3-3348-0D15-6CD8EBB9ED5D}"/>
          </ac:picMkLst>
        </pc:picChg>
      </pc:sldChg>
      <pc:sldChg chg="addSp delSp modSp new mod setBg">
        <pc:chgData name="Hyndhavi Suri" userId="1624fd8a-7bc1-406b-842c-69db1ee7e72b" providerId="ADAL" clId="{35DD4553-836C-4F88-9DCD-F44835BFD572}" dt="2024-01-10T18:17:01.002" v="5997" actId="26606"/>
        <pc:sldMkLst>
          <pc:docMk/>
          <pc:sldMk cId="159894891" sldId="264"/>
        </pc:sldMkLst>
        <pc:spChg chg="mod">
          <ac:chgData name="Hyndhavi Suri" userId="1624fd8a-7bc1-406b-842c-69db1ee7e72b" providerId="ADAL" clId="{35DD4553-836C-4F88-9DCD-F44835BFD572}" dt="2024-01-10T18:17:01.002" v="5997" actId="26606"/>
          <ac:spMkLst>
            <pc:docMk/>
            <pc:sldMk cId="159894891" sldId="264"/>
            <ac:spMk id="2" creationId="{E2572CEE-B5FF-72FE-D891-C3E6593D365C}"/>
          </ac:spMkLst>
        </pc:spChg>
        <pc:spChg chg="add del mod">
          <ac:chgData name="Hyndhavi Suri" userId="1624fd8a-7bc1-406b-842c-69db1ee7e72b" providerId="ADAL" clId="{35DD4553-836C-4F88-9DCD-F44835BFD572}" dt="2024-01-10T17:04:54.408" v="2713" actId="26606"/>
          <ac:spMkLst>
            <pc:docMk/>
            <pc:sldMk cId="159894891" sldId="264"/>
            <ac:spMk id="3" creationId="{CDB23F9D-CC04-6478-2D03-9AB1E9720D20}"/>
          </ac:spMkLst>
        </pc:spChg>
        <pc:spChg chg="add del">
          <ac:chgData name="Hyndhavi Suri" userId="1624fd8a-7bc1-406b-842c-69db1ee7e72b" providerId="ADAL" clId="{35DD4553-836C-4F88-9DCD-F44835BFD572}" dt="2024-01-10T17:04:44.088" v="2710" actId="26606"/>
          <ac:spMkLst>
            <pc:docMk/>
            <pc:sldMk cId="159894891" sldId="264"/>
            <ac:spMk id="8" creationId="{CBB2B1F0-0DD6-4744-9A46-7A344FB48E40}"/>
          </ac:spMkLst>
        </pc:spChg>
        <pc:spChg chg="add del">
          <ac:chgData name="Hyndhavi Suri" userId="1624fd8a-7bc1-406b-842c-69db1ee7e72b" providerId="ADAL" clId="{35DD4553-836C-4F88-9DCD-F44835BFD572}" dt="2024-01-10T17:04:42.452" v="2708" actId="26606"/>
          <ac:spMkLst>
            <pc:docMk/>
            <pc:sldMk cId="159894891" sldId="264"/>
            <ac:spMk id="9" creationId="{BACC6370-2D7E-4714-9D71-7542949D7D5D}"/>
          </ac:spMkLst>
        </pc:spChg>
        <pc:spChg chg="add del">
          <ac:chgData name="Hyndhavi Suri" userId="1624fd8a-7bc1-406b-842c-69db1ee7e72b" providerId="ADAL" clId="{35DD4553-836C-4F88-9DCD-F44835BFD572}" dt="2024-01-10T17:04:44.088" v="2710" actId="26606"/>
          <ac:spMkLst>
            <pc:docMk/>
            <pc:sldMk cId="159894891" sldId="264"/>
            <ac:spMk id="10" creationId="{52D502E5-F6B4-4D58-B4AE-FC466FF15EE8}"/>
          </ac:spMkLst>
        </pc:spChg>
        <pc:spChg chg="add del">
          <ac:chgData name="Hyndhavi Suri" userId="1624fd8a-7bc1-406b-842c-69db1ee7e72b" providerId="ADAL" clId="{35DD4553-836C-4F88-9DCD-F44835BFD572}" dt="2024-01-10T17:04:42.452" v="2708" actId="26606"/>
          <ac:spMkLst>
            <pc:docMk/>
            <pc:sldMk cId="159894891" sldId="264"/>
            <ac:spMk id="11" creationId="{256B2C21-A230-48C0-8DF1-C46611373C44}"/>
          </ac:spMkLst>
        </pc:spChg>
        <pc:spChg chg="add del">
          <ac:chgData name="Hyndhavi Suri" userId="1624fd8a-7bc1-406b-842c-69db1ee7e72b" providerId="ADAL" clId="{35DD4553-836C-4F88-9DCD-F44835BFD572}" dt="2024-01-10T17:04:44.088" v="2710" actId="26606"/>
          <ac:spMkLst>
            <pc:docMk/>
            <pc:sldMk cId="159894891" sldId="264"/>
            <ac:spMk id="12" creationId="{9DECDBF4-02B6-4BB4-B65B-B8107AD6A9E8}"/>
          </ac:spMkLst>
        </pc:spChg>
        <pc:spChg chg="add del">
          <ac:chgData name="Hyndhavi Suri" userId="1624fd8a-7bc1-406b-842c-69db1ee7e72b" providerId="ADAL" clId="{35DD4553-836C-4F88-9DCD-F44835BFD572}" dt="2024-01-10T17:04:42.452" v="2708" actId="26606"/>
          <ac:spMkLst>
            <pc:docMk/>
            <pc:sldMk cId="159894891" sldId="264"/>
            <ac:spMk id="13" creationId="{3847E18C-932D-4C95-AABA-FEC7C9499AD7}"/>
          </ac:spMkLst>
        </pc:spChg>
        <pc:spChg chg="add del">
          <ac:chgData name="Hyndhavi Suri" userId="1624fd8a-7bc1-406b-842c-69db1ee7e72b" providerId="ADAL" clId="{35DD4553-836C-4F88-9DCD-F44835BFD572}" dt="2024-01-10T17:04:42.452" v="2708" actId="26606"/>
          <ac:spMkLst>
            <pc:docMk/>
            <pc:sldMk cId="159894891" sldId="264"/>
            <ac:spMk id="15" creationId="{3150CB11-0C61-439E-910F-5787759E72A0}"/>
          </ac:spMkLst>
        </pc:spChg>
        <pc:spChg chg="add del">
          <ac:chgData name="Hyndhavi Suri" userId="1624fd8a-7bc1-406b-842c-69db1ee7e72b" providerId="ADAL" clId="{35DD4553-836C-4F88-9DCD-F44835BFD572}" dt="2024-01-10T17:04:42.452" v="2708" actId="26606"/>
          <ac:spMkLst>
            <pc:docMk/>
            <pc:sldMk cId="159894891" sldId="264"/>
            <ac:spMk id="17" creationId="{43F8A58B-5155-44CE-A5FF-7647B47D0A7A}"/>
          </ac:spMkLst>
        </pc:spChg>
        <pc:spChg chg="add del">
          <ac:chgData name="Hyndhavi Suri" userId="1624fd8a-7bc1-406b-842c-69db1ee7e72b" providerId="ADAL" clId="{35DD4553-836C-4F88-9DCD-F44835BFD572}" dt="2024-01-10T17:04:42.452" v="2708" actId="26606"/>
          <ac:spMkLst>
            <pc:docMk/>
            <pc:sldMk cId="159894891" sldId="264"/>
            <ac:spMk id="19" creationId="{443F2ACA-E6D6-4028-82DD-F03C262D5DE6}"/>
          </ac:spMkLst>
        </pc:spChg>
        <pc:spChg chg="add del">
          <ac:chgData name="Hyndhavi Suri" userId="1624fd8a-7bc1-406b-842c-69db1ee7e72b" providerId="ADAL" clId="{35DD4553-836C-4F88-9DCD-F44835BFD572}" dt="2024-01-10T17:04:44.088" v="2710" actId="26606"/>
          <ac:spMkLst>
            <pc:docMk/>
            <pc:sldMk cId="159894891" sldId="264"/>
            <ac:spMk id="21" creationId="{CDB23F9D-CC04-6478-2D03-9AB1E9720D20}"/>
          </ac:spMkLst>
        </pc:spChg>
        <pc:spChg chg="add del">
          <ac:chgData name="Hyndhavi Suri" userId="1624fd8a-7bc1-406b-842c-69db1ee7e72b" providerId="ADAL" clId="{35DD4553-836C-4F88-9DCD-F44835BFD572}" dt="2024-01-10T17:04:54.392" v="2712" actId="26606"/>
          <ac:spMkLst>
            <pc:docMk/>
            <pc:sldMk cId="159894891" sldId="264"/>
            <ac:spMk id="23" creationId="{EDDBB197-D710-4A4F-A9CA-FD2177498BE8}"/>
          </ac:spMkLst>
        </pc:spChg>
        <pc:spChg chg="add del">
          <ac:chgData name="Hyndhavi Suri" userId="1624fd8a-7bc1-406b-842c-69db1ee7e72b" providerId="ADAL" clId="{35DD4553-836C-4F88-9DCD-F44835BFD572}" dt="2024-01-10T17:04:54.392" v="2712" actId="26606"/>
          <ac:spMkLst>
            <pc:docMk/>
            <pc:sldMk cId="159894891" sldId="264"/>
            <ac:spMk id="24" creationId="{975D1CFA-2CDB-4B64-BD9F-85744E8DA12F}"/>
          </ac:spMkLst>
        </pc:spChg>
        <pc:spChg chg="add del">
          <ac:chgData name="Hyndhavi Suri" userId="1624fd8a-7bc1-406b-842c-69db1ee7e72b" providerId="ADAL" clId="{35DD4553-836C-4F88-9DCD-F44835BFD572}" dt="2024-01-10T17:04:54.392" v="2712" actId="26606"/>
          <ac:spMkLst>
            <pc:docMk/>
            <pc:sldMk cId="159894891" sldId="264"/>
            <ac:spMk id="25" creationId="{CDB23F9D-CC04-6478-2D03-9AB1E9720D20}"/>
          </ac:spMkLst>
        </pc:spChg>
        <pc:spChg chg="add">
          <ac:chgData name="Hyndhavi Suri" userId="1624fd8a-7bc1-406b-842c-69db1ee7e72b" providerId="ADAL" clId="{35DD4553-836C-4F88-9DCD-F44835BFD572}" dt="2024-01-10T18:17:01.002" v="5997" actId="26606"/>
          <ac:spMkLst>
            <pc:docMk/>
            <pc:sldMk cId="159894891" sldId="264"/>
            <ac:spMk id="34" creationId="{345A976A-8DE3-4B67-B94B-2044FDD12899}"/>
          </ac:spMkLst>
        </pc:spChg>
        <pc:spChg chg="add">
          <ac:chgData name="Hyndhavi Suri" userId="1624fd8a-7bc1-406b-842c-69db1ee7e72b" providerId="ADAL" clId="{35DD4553-836C-4F88-9DCD-F44835BFD572}" dt="2024-01-10T18:17:01.002" v="5997" actId="26606"/>
          <ac:spMkLst>
            <pc:docMk/>
            <pc:sldMk cId="159894891" sldId="264"/>
            <ac:spMk id="36" creationId="{6EAAA1B9-2DDB-49C9-A037-A523D2F13C15}"/>
          </ac:spMkLst>
        </pc:spChg>
        <pc:grpChg chg="add del">
          <ac:chgData name="Hyndhavi Suri" userId="1624fd8a-7bc1-406b-842c-69db1ee7e72b" providerId="ADAL" clId="{35DD4553-836C-4F88-9DCD-F44835BFD572}" dt="2024-01-10T17:04:54.392" v="2712" actId="26606"/>
          <ac:grpSpMkLst>
            <pc:docMk/>
            <pc:sldMk cId="159894891" sldId="264"/>
            <ac:grpSpMk id="14" creationId="{25EE5136-01F1-466C-962D-BA9B4C6757AA}"/>
          </ac:grpSpMkLst>
        </pc:grpChg>
        <pc:grpChg chg="add">
          <ac:chgData name="Hyndhavi Suri" userId="1624fd8a-7bc1-406b-842c-69db1ee7e72b" providerId="ADAL" clId="{35DD4553-836C-4F88-9DCD-F44835BFD572}" dt="2024-01-10T18:17:01.002" v="5997" actId="26606"/>
          <ac:grpSpMkLst>
            <pc:docMk/>
            <pc:sldMk cId="159894891" sldId="264"/>
            <ac:grpSpMk id="38" creationId="{B441F8D5-EBCE-4FB9-91A9-3425971C1F99}"/>
          </ac:grpSpMkLst>
        </pc:grpChg>
        <pc:grpChg chg="add">
          <ac:chgData name="Hyndhavi Suri" userId="1624fd8a-7bc1-406b-842c-69db1ee7e72b" providerId="ADAL" clId="{35DD4553-836C-4F88-9DCD-F44835BFD572}" dt="2024-01-10T18:17:01.002" v="5997" actId="26606"/>
          <ac:grpSpMkLst>
            <pc:docMk/>
            <pc:sldMk cId="159894891" sldId="264"/>
            <ac:grpSpMk id="44" creationId="{08701F99-7E4C-4B92-A4B5-307CDFB7A4DE}"/>
          </ac:grpSpMkLst>
        </pc:grpChg>
        <pc:graphicFrameChg chg="add del">
          <ac:chgData name="Hyndhavi Suri" userId="1624fd8a-7bc1-406b-842c-69db1ee7e72b" providerId="ADAL" clId="{35DD4553-836C-4F88-9DCD-F44835BFD572}" dt="2024-01-10T17:04:42.452" v="2708" actId="26606"/>
          <ac:graphicFrameMkLst>
            <pc:docMk/>
            <pc:sldMk cId="159894891" sldId="264"/>
            <ac:graphicFrameMk id="5" creationId="{3A89DCB2-8868-B4D0-F896-7CD6EF522E7A}"/>
          </ac:graphicFrameMkLst>
        </pc:graphicFrameChg>
        <pc:graphicFrameChg chg="add mod modGraphic">
          <ac:chgData name="Hyndhavi Suri" userId="1624fd8a-7bc1-406b-842c-69db1ee7e72b" providerId="ADAL" clId="{35DD4553-836C-4F88-9DCD-F44835BFD572}" dt="2024-01-10T18:17:01.002" v="5997" actId="26606"/>
          <ac:graphicFrameMkLst>
            <pc:docMk/>
            <pc:sldMk cId="159894891" sldId="264"/>
            <ac:graphicFrameMk id="29" creationId="{2D0B3B73-4237-F0C0-6B7C-3C5088E16AD7}"/>
          </ac:graphicFrameMkLst>
        </pc:graphicFrameChg>
        <pc:picChg chg="add del">
          <ac:chgData name="Hyndhavi Suri" userId="1624fd8a-7bc1-406b-842c-69db1ee7e72b" providerId="ADAL" clId="{35DD4553-836C-4F88-9DCD-F44835BFD572}" dt="2024-01-10T17:04:54.392" v="2712" actId="26606"/>
          <ac:picMkLst>
            <pc:docMk/>
            <pc:sldMk cId="159894891" sldId="264"/>
            <ac:picMk id="7" creationId="{7C9946B9-0956-A939-A705-8C1E6E26B9ED}"/>
          </ac:picMkLst>
        </pc:picChg>
      </pc:sldChg>
      <pc:sldChg chg="addSp delSp modSp new mod setBg">
        <pc:chgData name="Hyndhavi Suri" userId="1624fd8a-7bc1-406b-842c-69db1ee7e72b" providerId="ADAL" clId="{35DD4553-836C-4F88-9DCD-F44835BFD572}" dt="2024-01-10T18:18:17.370" v="6008" actId="26606"/>
        <pc:sldMkLst>
          <pc:docMk/>
          <pc:sldMk cId="957078333" sldId="265"/>
        </pc:sldMkLst>
        <pc:spChg chg="mod">
          <ac:chgData name="Hyndhavi Suri" userId="1624fd8a-7bc1-406b-842c-69db1ee7e72b" providerId="ADAL" clId="{35DD4553-836C-4F88-9DCD-F44835BFD572}" dt="2024-01-10T18:18:17.370" v="6008" actId="26606"/>
          <ac:spMkLst>
            <pc:docMk/>
            <pc:sldMk cId="957078333" sldId="265"/>
            <ac:spMk id="2" creationId="{7379E1FE-9CB9-AD21-F342-5C5E07D2F09C}"/>
          </ac:spMkLst>
        </pc:spChg>
        <pc:spChg chg="add del mod">
          <ac:chgData name="Hyndhavi Suri" userId="1624fd8a-7bc1-406b-842c-69db1ee7e72b" providerId="ADAL" clId="{35DD4553-836C-4F88-9DCD-F44835BFD572}" dt="2024-01-10T17:15:50.128" v="3218" actId="26606"/>
          <ac:spMkLst>
            <pc:docMk/>
            <pc:sldMk cId="957078333" sldId="265"/>
            <ac:spMk id="3" creationId="{3EF92B86-768E-B903-E1F4-C51B9457D90E}"/>
          </ac:spMkLst>
        </pc:spChg>
        <pc:spChg chg="add del">
          <ac:chgData name="Hyndhavi Suri" userId="1624fd8a-7bc1-406b-842c-69db1ee7e72b" providerId="ADAL" clId="{35DD4553-836C-4F88-9DCD-F44835BFD572}" dt="2024-01-10T18:18:17.370" v="6008" actId="26606"/>
          <ac:spMkLst>
            <pc:docMk/>
            <pc:sldMk cId="957078333" sldId="265"/>
            <ac:spMk id="7" creationId="{A2679492-7988-4050-9056-542444452411}"/>
          </ac:spMkLst>
        </pc:spChg>
        <pc:spChg chg="add del">
          <ac:chgData name="Hyndhavi Suri" userId="1624fd8a-7bc1-406b-842c-69db1ee7e72b" providerId="ADAL" clId="{35DD4553-836C-4F88-9DCD-F44835BFD572}" dt="2024-01-10T17:15:41.887" v="3215" actId="26606"/>
          <ac:spMkLst>
            <pc:docMk/>
            <pc:sldMk cId="957078333" sldId="265"/>
            <ac:spMk id="8" creationId="{327D73B4-9F5C-4A64-A179-51B9500CB8B5}"/>
          </ac:spMkLst>
        </pc:spChg>
        <pc:spChg chg="add del">
          <ac:chgData name="Hyndhavi Suri" userId="1624fd8a-7bc1-406b-842c-69db1ee7e72b" providerId="ADAL" clId="{35DD4553-836C-4F88-9DCD-F44835BFD572}" dt="2024-01-10T18:18:17.370" v="6008" actId="26606"/>
          <ac:spMkLst>
            <pc:docMk/>
            <pc:sldMk cId="957078333" sldId="265"/>
            <ac:spMk id="9" creationId="{B091B163-7D61-4891-ABCF-5C13D9C418D0}"/>
          </ac:spMkLst>
        </pc:spChg>
        <pc:spChg chg="add del">
          <ac:chgData name="Hyndhavi Suri" userId="1624fd8a-7bc1-406b-842c-69db1ee7e72b" providerId="ADAL" clId="{35DD4553-836C-4F88-9DCD-F44835BFD572}" dt="2024-01-10T17:15:41.887" v="3215" actId="26606"/>
          <ac:spMkLst>
            <pc:docMk/>
            <pc:sldMk cId="957078333" sldId="265"/>
            <ac:spMk id="10" creationId="{C1F06963-6374-4B48-844F-071A9BAAAE02}"/>
          </ac:spMkLst>
        </pc:spChg>
        <pc:spChg chg="add del">
          <ac:chgData name="Hyndhavi Suri" userId="1624fd8a-7bc1-406b-842c-69db1ee7e72b" providerId="ADAL" clId="{35DD4553-836C-4F88-9DCD-F44835BFD572}" dt="2024-01-10T17:15:41.887" v="3215" actId="26606"/>
          <ac:spMkLst>
            <pc:docMk/>
            <pc:sldMk cId="957078333" sldId="265"/>
            <ac:spMk id="12" creationId="{6CB927A4-E432-4310-9CD5-E89FF5063179}"/>
          </ac:spMkLst>
        </pc:spChg>
        <pc:spChg chg="add del">
          <ac:chgData name="Hyndhavi Suri" userId="1624fd8a-7bc1-406b-842c-69db1ee7e72b" providerId="ADAL" clId="{35DD4553-836C-4F88-9DCD-F44835BFD572}" dt="2024-01-10T17:15:41.887" v="3215" actId="26606"/>
          <ac:spMkLst>
            <pc:docMk/>
            <pc:sldMk cId="957078333" sldId="265"/>
            <ac:spMk id="14" creationId="{1453BF6C-B012-48B7-B4E8-6D7AC7C27D02}"/>
          </ac:spMkLst>
        </pc:spChg>
        <pc:spChg chg="add del">
          <ac:chgData name="Hyndhavi Suri" userId="1624fd8a-7bc1-406b-842c-69db1ee7e72b" providerId="ADAL" clId="{35DD4553-836C-4F88-9DCD-F44835BFD572}" dt="2024-01-10T17:15:41.887" v="3215" actId="26606"/>
          <ac:spMkLst>
            <pc:docMk/>
            <pc:sldMk cId="957078333" sldId="265"/>
            <ac:spMk id="16" creationId="{E3020543-B24B-4EC4-8FFC-8DD88EEA91A8}"/>
          </ac:spMkLst>
        </pc:spChg>
        <pc:spChg chg="add mod">
          <ac:chgData name="Hyndhavi Suri" userId="1624fd8a-7bc1-406b-842c-69db1ee7e72b" providerId="ADAL" clId="{35DD4553-836C-4F88-9DCD-F44835BFD572}" dt="2024-01-10T18:18:17.370" v="6008" actId="26606"/>
          <ac:spMkLst>
            <pc:docMk/>
            <pc:sldMk cId="957078333" sldId="265"/>
            <ac:spMk id="20" creationId="{3EF92B86-768E-B903-E1F4-C51B9457D90E}"/>
          </ac:spMkLst>
        </pc:spChg>
        <pc:spChg chg="add del">
          <ac:chgData name="Hyndhavi Suri" userId="1624fd8a-7bc1-406b-842c-69db1ee7e72b" providerId="ADAL" clId="{35DD4553-836C-4F88-9DCD-F44835BFD572}" dt="2024-01-10T18:18:07.306" v="6005" actId="26606"/>
          <ac:spMkLst>
            <pc:docMk/>
            <pc:sldMk cId="957078333" sldId="265"/>
            <ac:spMk id="25" creationId="{43C823D3-D619-407C-89E0-C6F6B1E7A42A}"/>
          </ac:spMkLst>
        </pc:spChg>
        <pc:spChg chg="add del">
          <ac:chgData name="Hyndhavi Suri" userId="1624fd8a-7bc1-406b-842c-69db1ee7e72b" providerId="ADAL" clId="{35DD4553-836C-4F88-9DCD-F44835BFD572}" dt="2024-01-10T18:18:07.306" v="6005" actId="26606"/>
          <ac:spMkLst>
            <pc:docMk/>
            <pc:sldMk cId="957078333" sldId="265"/>
            <ac:spMk id="27" creationId="{047F8E3E-2FFA-4A0F-B3C7-E57ADDCFB415}"/>
          </ac:spMkLst>
        </pc:spChg>
        <pc:spChg chg="add del">
          <ac:chgData name="Hyndhavi Suri" userId="1624fd8a-7bc1-406b-842c-69db1ee7e72b" providerId="ADAL" clId="{35DD4553-836C-4F88-9DCD-F44835BFD572}" dt="2024-01-10T18:18:17.354" v="6007" actId="26606"/>
          <ac:spMkLst>
            <pc:docMk/>
            <pc:sldMk cId="957078333" sldId="265"/>
            <ac:spMk id="41" creationId="{4BC99CB9-DDAD-44A2-8A1C-E3AF4E72DF5C}"/>
          </ac:spMkLst>
        </pc:spChg>
        <pc:spChg chg="add del">
          <ac:chgData name="Hyndhavi Suri" userId="1624fd8a-7bc1-406b-842c-69db1ee7e72b" providerId="ADAL" clId="{35DD4553-836C-4F88-9DCD-F44835BFD572}" dt="2024-01-10T18:18:17.354" v="6007" actId="26606"/>
          <ac:spMkLst>
            <pc:docMk/>
            <pc:sldMk cId="957078333" sldId="265"/>
            <ac:spMk id="42" creationId="{64053CBF-3932-45FF-8285-EE5146085F3A}"/>
          </ac:spMkLst>
        </pc:spChg>
        <pc:spChg chg="add">
          <ac:chgData name="Hyndhavi Suri" userId="1624fd8a-7bc1-406b-842c-69db1ee7e72b" providerId="ADAL" clId="{35DD4553-836C-4F88-9DCD-F44835BFD572}" dt="2024-01-10T18:18:17.370" v="6008" actId="26606"/>
          <ac:spMkLst>
            <pc:docMk/>
            <pc:sldMk cId="957078333" sldId="265"/>
            <ac:spMk id="54" creationId="{18873D23-2DCF-4B31-A009-95721C06E8E1}"/>
          </ac:spMkLst>
        </pc:spChg>
        <pc:spChg chg="add">
          <ac:chgData name="Hyndhavi Suri" userId="1624fd8a-7bc1-406b-842c-69db1ee7e72b" providerId="ADAL" clId="{35DD4553-836C-4F88-9DCD-F44835BFD572}" dt="2024-01-10T18:18:17.370" v="6008" actId="26606"/>
          <ac:spMkLst>
            <pc:docMk/>
            <pc:sldMk cId="957078333" sldId="265"/>
            <ac:spMk id="55" creationId="{C13EF075-D4EF-4929-ADBC-91B27DA19955}"/>
          </ac:spMkLst>
        </pc:spChg>
        <pc:grpChg chg="add del">
          <ac:chgData name="Hyndhavi Suri" userId="1624fd8a-7bc1-406b-842c-69db1ee7e72b" providerId="ADAL" clId="{35DD4553-836C-4F88-9DCD-F44835BFD572}" dt="2024-01-10T18:18:17.370" v="6008" actId="26606"/>
          <ac:grpSpMkLst>
            <pc:docMk/>
            <pc:sldMk cId="957078333" sldId="265"/>
            <ac:grpSpMk id="11" creationId="{0474DF76-993E-44DE-AFB0-C416182ACECF}"/>
          </ac:grpSpMkLst>
        </pc:grpChg>
        <pc:grpChg chg="add del">
          <ac:chgData name="Hyndhavi Suri" userId="1624fd8a-7bc1-406b-842c-69db1ee7e72b" providerId="ADAL" clId="{35DD4553-836C-4F88-9DCD-F44835BFD572}" dt="2024-01-10T18:18:07.306" v="6005" actId="26606"/>
          <ac:grpSpMkLst>
            <pc:docMk/>
            <pc:sldMk cId="957078333" sldId="265"/>
            <ac:grpSpMk id="29" creationId="{33D939F1-7ABE-4D0E-946A-43F37F556AFD}"/>
          </ac:grpSpMkLst>
        </pc:grpChg>
        <pc:grpChg chg="add del">
          <ac:chgData name="Hyndhavi Suri" userId="1624fd8a-7bc1-406b-842c-69db1ee7e72b" providerId="ADAL" clId="{35DD4553-836C-4F88-9DCD-F44835BFD572}" dt="2024-01-10T18:18:07.306" v="6005" actId="26606"/>
          <ac:grpSpMkLst>
            <pc:docMk/>
            <pc:sldMk cId="957078333" sldId="265"/>
            <ac:grpSpMk id="35" creationId="{9DB3963A-4187-4A72-9DA4-CA6BADE22931}"/>
          </ac:grpSpMkLst>
        </pc:grpChg>
        <pc:grpChg chg="add del">
          <ac:chgData name="Hyndhavi Suri" userId="1624fd8a-7bc1-406b-842c-69db1ee7e72b" providerId="ADAL" clId="{35DD4553-836C-4F88-9DCD-F44835BFD572}" dt="2024-01-10T18:18:17.354" v="6007" actId="26606"/>
          <ac:grpSpMkLst>
            <pc:docMk/>
            <pc:sldMk cId="957078333" sldId="265"/>
            <ac:grpSpMk id="43" creationId="{2E751C04-BEA6-446B-A678-9C74819EBD4C}"/>
          </ac:grpSpMkLst>
        </pc:grpChg>
        <pc:grpChg chg="add del">
          <ac:chgData name="Hyndhavi Suri" userId="1624fd8a-7bc1-406b-842c-69db1ee7e72b" providerId="ADAL" clId="{35DD4553-836C-4F88-9DCD-F44835BFD572}" dt="2024-01-10T18:18:17.354" v="6007" actId="26606"/>
          <ac:grpSpMkLst>
            <pc:docMk/>
            <pc:sldMk cId="957078333" sldId="265"/>
            <ac:grpSpMk id="48" creationId="{B63ACBA3-DEFD-4C6D-BBA0-64468FA99C2D}"/>
          </ac:grpSpMkLst>
        </pc:grpChg>
        <pc:grpChg chg="add">
          <ac:chgData name="Hyndhavi Suri" userId="1624fd8a-7bc1-406b-842c-69db1ee7e72b" providerId="ADAL" clId="{35DD4553-836C-4F88-9DCD-F44835BFD572}" dt="2024-01-10T18:18:17.370" v="6008" actId="26606"/>
          <ac:grpSpMkLst>
            <pc:docMk/>
            <pc:sldMk cId="957078333" sldId="265"/>
            <ac:grpSpMk id="56" creationId="{DAA26DFA-AAB2-4973-9C17-16D587C7B198}"/>
          </ac:grpSpMkLst>
        </pc:grpChg>
        <pc:graphicFrameChg chg="add del">
          <ac:chgData name="Hyndhavi Suri" userId="1624fd8a-7bc1-406b-842c-69db1ee7e72b" providerId="ADAL" clId="{35DD4553-836C-4F88-9DCD-F44835BFD572}" dt="2024-01-10T17:15:50.112" v="3217" actId="26606"/>
          <ac:graphicFrameMkLst>
            <pc:docMk/>
            <pc:sldMk cId="957078333" sldId="265"/>
            <ac:graphicFrameMk id="5" creationId="{781ECFC7-B641-8FDD-A272-8E16B78F0E61}"/>
          </ac:graphicFrameMkLst>
        </pc:graphicFrameChg>
        <pc:cxnChg chg="add del">
          <ac:chgData name="Hyndhavi Suri" userId="1624fd8a-7bc1-406b-842c-69db1ee7e72b" providerId="ADAL" clId="{35DD4553-836C-4F88-9DCD-F44835BFD572}" dt="2024-01-10T18:18:17.370" v="6008" actId="26606"/>
          <ac:cxnSpMkLst>
            <pc:docMk/>
            <pc:sldMk cId="957078333" sldId="265"/>
            <ac:cxnSpMk id="17" creationId="{C49DA8F6-BCC1-4447-B54C-57856834B94B}"/>
          </ac:cxnSpMkLst>
        </pc:cxnChg>
        <pc:cxnChg chg="add del">
          <ac:chgData name="Hyndhavi Suri" userId="1624fd8a-7bc1-406b-842c-69db1ee7e72b" providerId="ADAL" clId="{35DD4553-836C-4F88-9DCD-F44835BFD572}" dt="2024-01-10T17:15:41.887" v="3215" actId="26606"/>
          <ac:cxnSpMkLst>
            <pc:docMk/>
            <pc:sldMk cId="957078333" sldId="265"/>
            <ac:cxnSpMk id="18" creationId="{C49DA8F6-BCC1-4447-B54C-57856834B94B}"/>
          </ac:cxnSpMkLst>
        </pc:cxnChg>
      </pc:sldChg>
      <pc:sldChg chg="addSp delSp modSp new mod setBg">
        <pc:chgData name="Hyndhavi Suri" userId="1624fd8a-7bc1-406b-842c-69db1ee7e72b" providerId="ADAL" clId="{35DD4553-836C-4F88-9DCD-F44835BFD572}" dt="2024-01-10T18:18:26.263" v="6009" actId="26606"/>
        <pc:sldMkLst>
          <pc:docMk/>
          <pc:sldMk cId="2349107716" sldId="266"/>
        </pc:sldMkLst>
        <pc:spChg chg="mod">
          <ac:chgData name="Hyndhavi Suri" userId="1624fd8a-7bc1-406b-842c-69db1ee7e72b" providerId="ADAL" clId="{35DD4553-836C-4F88-9DCD-F44835BFD572}" dt="2024-01-10T18:18:26.263" v="6009" actId="26606"/>
          <ac:spMkLst>
            <pc:docMk/>
            <pc:sldMk cId="2349107716" sldId="266"/>
            <ac:spMk id="2" creationId="{803A21E2-E830-4DD4-438B-C03C39EE0C47}"/>
          </ac:spMkLst>
        </pc:spChg>
        <pc:spChg chg="add del mod">
          <ac:chgData name="Hyndhavi Suri" userId="1624fd8a-7bc1-406b-842c-69db1ee7e72b" providerId="ADAL" clId="{35DD4553-836C-4F88-9DCD-F44835BFD572}" dt="2024-01-10T17:28:18.148" v="3832" actId="26606"/>
          <ac:spMkLst>
            <pc:docMk/>
            <pc:sldMk cId="2349107716" sldId="266"/>
            <ac:spMk id="3" creationId="{339FFC70-0A92-0572-F554-B6357AB75097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8" creationId="{09588DA8-065E-4F6F-8EFD-43104AB2E0CF}"/>
          </ac:spMkLst>
        </pc:spChg>
        <pc:spChg chg="add del">
          <ac:chgData name="Hyndhavi Suri" userId="1624fd8a-7bc1-406b-842c-69db1ee7e72b" providerId="ADAL" clId="{35DD4553-836C-4F88-9DCD-F44835BFD572}" dt="2024-01-10T17:28:07.592" v="3829" actId="26606"/>
          <ac:spMkLst>
            <pc:docMk/>
            <pc:sldMk cId="2349107716" sldId="266"/>
            <ac:spMk id="9" creationId="{BACC6370-2D7E-4714-9D71-7542949D7D5D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10" creationId="{C4285719-470E-454C-AF62-8323075F1F5B}"/>
          </ac:spMkLst>
        </pc:spChg>
        <pc:spChg chg="add del">
          <ac:chgData name="Hyndhavi Suri" userId="1624fd8a-7bc1-406b-842c-69db1ee7e72b" providerId="ADAL" clId="{35DD4553-836C-4F88-9DCD-F44835BFD572}" dt="2024-01-10T17:28:07.592" v="3829" actId="26606"/>
          <ac:spMkLst>
            <pc:docMk/>
            <pc:sldMk cId="2349107716" sldId="266"/>
            <ac:spMk id="11" creationId="{F68B3F68-107C-434F-AA38-110D5EA91B85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12" creationId="{CD9FE4EF-C4D8-49A0-B2FF-81D8DB7D8A24}"/>
          </ac:spMkLst>
        </pc:spChg>
        <pc:spChg chg="add del">
          <ac:chgData name="Hyndhavi Suri" userId="1624fd8a-7bc1-406b-842c-69db1ee7e72b" providerId="ADAL" clId="{35DD4553-836C-4F88-9DCD-F44835BFD572}" dt="2024-01-10T17:28:07.592" v="3829" actId="26606"/>
          <ac:spMkLst>
            <pc:docMk/>
            <pc:sldMk cId="2349107716" sldId="266"/>
            <ac:spMk id="13" creationId="{AAD0DBB9-1A4B-4391-81D4-CB19F9AB918A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14" creationId="{4300840D-0A0B-4512-BACA-B439D5B9C57C}"/>
          </ac:spMkLst>
        </pc:spChg>
        <pc:spChg chg="add del">
          <ac:chgData name="Hyndhavi Suri" userId="1624fd8a-7bc1-406b-842c-69db1ee7e72b" providerId="ADAL" clId="{35DD4553-836C-4F88-9DCD-F44835BFD572}" dt="2024-01-10T17:28:07.592" v="3829" actId="26606"/>
          <ac:spMkLst>
            <pc:docMk/>
            <pc:sldMk cId="2349107716" sldId="266"/>
            <ac:spMk id="15" creationId="{063BBA22-50EA-4C4D-BE05-F1CE4E63AA56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16" creationId="{D2B78728-A580-49A7-84F9-6EF6F583ADE0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17" creationId="{339FFC70-0A92-0572-F554-B6357AB75097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18" creationId="{38FAA1A1-D861-433F-88FA-1E9D6FD31D11}"/>
          </ac:spMkLst>
        </pc:spChg>
        <pc:spChg chg="add del">
          <ac:chgData name="Hyndhavi Suri" userId="1624fd8a-7bc1-406b-842c-69db1ee7e72b" providerId="ADAL" clId="{35DD4553-836C-4F88-9DCD-F44835BFD572}" dt="2024-01-10T17:28:18.132" v="3831" actId="26606"/>
          <ac:spMkLst>
            <pc:docMk/>
            <pc:sldMk cId="2349107716" sldId="266"/>
            <ac:spMk id="20" creationId="{8D71EDA1-87BF-4D5D-AB79-F346FD19278A}"/>
          </ac:spMkLst>
        </pc:spChg>
        <pc:spChg chg="add del">
          <ac:chgData name="Hyndhavi Suri" userId="1624fd8a-7bc1-406b-842c-69db1ee7e72b" providerId="ADAL" clId="{35DD4553-836C-4F88-9DCD-F44835BFD572}" dt="2024-01-10T18:18:26.263" v="6009" actId="26606"/>
          <ac:spMkLst>
            <pc:docMk/>
            <pc:sldMk cId="2349107716" sldId="266"/>
            <ac:spMk id="22" creationId="{777A147A-9ED8-46B4-8660-1B3C2AA880B5}"/>
          </ac:spMkLst>
        </pc:spChg>
        <pc:spChg chg="add del">
          <ac:chgData name="Hyndhavi Suri" userId="1624fd8a-7bc1-406b-842c-69db1ee7e72b" providerId="ADAL" clId="{35DD4553-836C-4F88-9DCD-F44835BFD572}" dt="2024-01-10T18:18:26.263" v="6009" actId="26606"/>
          <ac:spMkLst>
            <pc:docMk/>
            <pc:sldMk cId="2349107716" sldId="266"/>
            <ac:spMk id="23" creationId="{5D6C15A0-C087-4593-8414-2B4EC1CDC3DE}"/>
          </ac:spMkLst>
        </pc:spChg>
        <pc:spChg chg="add mod">
          <ac:chgData name="Hyndhavi Suri" userId="1624fd8a-7bc1-406b-842c-69db1ee7e72b" providerId="ADAL" clId="{35DD4553-836C-4F88-9DCD-F44835BFD572}" dt="2024-01-10T18:18:26.263" v="6009" actId="26606"/>
          <ac:spMkLst>
            <pc:docMk/>
            <pc:sldMk cId="2349107716" sldId="266"/>
            <ac:spMk id="24" creationId="{339FFC70-0A92-0572-F554-B6357AB75097}"/>
          </ac:spMkLst>
        </pc:spChg>
        <pc:spChg chg="add">
          <ac:chgData name="Hyndhavi Suri" userId="1624fd8a-7bc1-406b-842c-69db1ee7e72b" providerId="ADAL" clId="{35DD4553-836C-4F88-9DCD-F44835BFD572}" dt="2024-01-10T18:18:26.263" v="6009" actId="26606"/>
          <ac:spMkLst>
            <pc:docMk/>
            <pc:sldMk cId="2349107716" sldId="266"/>
            <ac:spMk id="29" creationId="{18873D23-2DCF-4B31-A009-95721C06E8E1}"/>
          </ac:spMkLst>
        </pc:spChg>
        <pc:spChg chg="add">
          <ac:chgData name="Hyndhavi Suri" userId="1624fd8a-7bc1-406b-842c-69db1ee7e72b" providerId="ADAL" clId="{35DD4553-836C-4F88-9DCD-F44835BFD572}" dt="2024-01-10T18:18:26.263" v="6009" actId="26606"/>
          <ac:spMkLst>
            <pc:docMk/>
            <pc:sldMk cId="2349107716" sldId="266"/>
            <ac:spMk id="31" creationId="{C13EF075-D4EF-4929-ADBC-91B27DA19955}"/>
          </ac:spMkLst>
        </pc:spChg>
        <pc:grpChg chg="add">
          <ac:chgData name="Hyndhavi Suri" userId="1624fd8a-7bc1-406b-842c-69db1ee7e72b" providerId="ADAL" clId="{35DD4553-836C-4F88-9DCD-F44835BFD572}" dt="2024-01-10T18:18:26.263" v="6009" actId="26606"/>
          <ac:grpSpMkLst>
            <pc:docMk/>
            <pc:sldMk cId="2349107716" sldId="266"/>
            <ac:grpSpMk id="33" creationId="{DAA26DFA-AAB2-4973-9C17-16D587C7B198}"/>
          </ac:grpSpMkLst>
        </pc:grpChg>
        <pc:graphicFrameChg chg="add del">
          <ac:chgData name="Hyndhavi Suri" userId="1624fd8a-7bc1-406b-842c-69db1ee7e72b" providerId="ADAL" clId="{35DD4553-836C-4F88-9DCD-F44835BFD572}" dt="2024-01-10T17:28:07.592" v="3829" actId="26606"/>
          <ac:graphicFrameMkLst>
            <pc:docMk/>
            <pc:sldMk cId="2349107716" sldId="266"/>
            <ac:graphicFrameMk id="5" creationId="{427AD1AF-3875-6198-36F6-6F5D94A37616}"/>
          </ac:graphicFrameMkLst>
        </pc:graphicFrameChg>
      </pc:sldChg>
      <pc:sldChg chg="addSp delSp modSp new del mod setBg">
        <pc:chgData name="Hyndhavi Suri" userId="1624fd8a-7bc1-406b-842c-69db1ee7e72b" providerId="ADAL" clId="{35DD4553-836C-4F88-9DCD-F44835BFD572}" dt="2024-01-10T18:04:53.073" v="5572" actId="47"/>
        <pc:sldMkLst>
          <pc:docMk/>
          <pc:sldMk cId="4147415944" sldId="267"/>
        </pc:sldMkLst>
        <pc:spChg chg="mod">
          <ac:chgData name="Hyndhavi Suri" userId="1624fd8a-7bc1-406b-842c-69db1ee7e72b" providerId="ADAL" clId="{35DD4553-836C-4F88-9DCD-F44835BFD572}" dt="2024-01-10T18:03:27.337" v="5568" actId="26606"/>
          <ac:spMkLst>
            <pc:docMk/>
            <pc:sldMk cId="4147415944" sldId="267"/>
            <ac:spMk id="2" creationId="{AD43D8F6-90D1-457F-91F9-4AB0FA72ABE6}"/>
          </ac:spMkLst>
        </pc:spChg>
        <pc:spChg chg="del mod">
          <ac:chgData name="Hyndhavi Suri" userId="1624fd8a-7bc1-406b-842c-69db1ee7e72b" providerId="ADAL" clId="{35DD4553-836C-4F88-9DCD-F44835BFD572}" dt="2024-01-10T17:33:47.975" v="4115" actId="26606"/>
          <ac:spMkLst>
            <pc:docMk/>
            <pc:sldMk cId="4147415944" sldId="267"/>
            <ac:spMk id="3" creationId="{E2E36851-1B5D-D409-390D-FEE3975BA749}"/>
          </ac:spMkLst>
        </pc:spChg>
        <pc:spChg chg="add del">
          <ac:chgData name="Hyndhavi Suri" userId="1624fd8a-7bc1-406b-842c-69db1ee7e72b" providerId="ADAL" clId="{35DD4553-836C-4F88-9DCD-F44835BFD572}" dt="2024-01-10T18:01:24.099" v="5519" actId="26606"/>
          <ac:spMkLst>
            <pc:docMk/>
            <pc:sldMk cId="4147415944" sldId="267"/>
            <ac:spMk id="9" creationId="{0C541B88-1AE9-40C3-AFD5-967787C1979F}"/>
          </ac:spMkLst>
        </pc:spChg>
        <pc:spChg chg="add del">
          <ac:chgData name="Hyndhavi Suri" userId="1624fd8a-7bc1-406b-842c-69db1ee7e72b" providerId="ADAL" clId="{35DD4553-836C-4F88-9DCD-F44835BFD572}" dt="2024-01-10T18:01:24.099" v="5519" actId="26606"/>
          <ac:spMkLst>
            <pc:docMk/>
            <pc:sldMk cId="4147415944" sldId="267"/>
            <ac:spMk id="11" creationId="{E5F17139-31EE-46AC-B04F-DBBD852DD6CB}"/>
          </ac:spMkLst>
        </pc:spChg>
        <pc:spChg chg="add del">
          <ac:chgData name="Hyndhavi Suri" userId="1624fd8a-7bc1-406b-842c-69db1ee7e72b" providerId="ADAL" clId="{35DD4553-836C-4F88-9DCD-F44835BFD572}" dt="2024-01-10T18:01:24.099" v="5519" actId="26606"/>
          <ac:spMkLst>
            <pc:docMk/>
            <pc:sldMk cId="4147415944" sldId="267"/>
            <ac:spMk id="17" creationId="{89D16701-DA76-4F72-BB63-E2C3FFBDFE0F}"/>
          </ac:spMkLst>
        </pc:spChg>
        <pc:spChg chg="add del">
          <ac:chgData name="Hyndhavi Suri" userId="1624fd8a-7bc1-406b-842c-69db1ee7e72b" providerId="ADAL" clId="{35DD4553-836C-4F88-9DCD-F44835BFD572}" dt="2024-01-10T18:01:24.099" v="5519" actId="26606"/>
          <ac:spMkLst>
            <pc:docMk/>
            <pc:sldMk cId="4147415944" sldId="267"/>
            <ac:spMk id="19" creationId="{1CC28BE1-9DC6-43FE-9582-39F091098D77}"/>
          </ac:spMkLst>
        </pc:spChg>
        <pc:spChg chg="add del">
          <ac:chgData name="Hyndhavi Suri" userId="1624fd8a-7bc1-406b-842c-69db1ee7e72b" providerId="ADAL" clId="{35DD4553-836C-4F88-9DCD-F44835BFD572}" dt="2024-01-10T18:01:11.201" v="5516" actId="26606"/>
          <ac:spMkLst>
            <pc:docMk/>
            <pc:sldMk cId="4147415944" sldId="267"/>
            <ac:spMk id="39" creationId="{955A2079-FA98-4876-80F0-72364A7D2EA4}"/>
          </ac:spMkLst>
        </pc:spChg>
        <pc:spChg chg="add del">
          <ac:chgData name="Hyndhavi Suri" userId="1624fd8a-7bc1-406b-842c-69db1ee7e72b" providerId="ADAL" clId="{35DD4553-836C-4F88-9DCD-F44835BFD572}" dt="2024-01-10T18:01:24.083" v="5518" actId="26606"/>
          <ac:spMkLst>
            <pc:docMk/>
            <pc:sldMk cId="4147415944" sldId="267"/>
            <ac:spMk id="42" creationId="{2659FDB4-FCBE-4A89-B46D-43D4FA54464D}"/>
          </ac:spMkLst>
        </pc:spChg>
        <pc:spChg chg="add del">
          <ac:chgData name="Hyndhavi Suri" userId="1624fd8a-7bc1-406b-842c-69db1ee7e72b" providerId="ADAL" clId="{35DD4553-836C-4F88-9DCD-F44835BFD572}" dt="2024-01-10T18:01:43.112" v="5554" actId="26606"/>
          <ac:spMkLst>
            <pc:docMk/>
            <pc:sldMk cId="4147415944" sldId="267"/>
            <ac:spMk id="44" creationId="{9DBC8166-481C-4473-95F5-9A5B9073B7F1}"/>
          </ac:spMkLst>
        </pc:spChg>
        <pc:spChg chg="add del">
          <ac:chgData name="Hyndhavi Suri" userId="1624fd8a-7bc1-406b-842c-69db1ee7e72b" providerId="ADAL" clId="{35DD4553-836C-4F88-9DCD-F44835BFD572}" dt="2024-01-10T18:01:43.112" v="5554" actId="26606"/>
          <ac:spMkLst>
            <pc:docMk/>
            <pc:sldMk cId="4147415944" sldId="267"/>
            <ac:spMk id="45" creationId="{A5A5CE6E-90AF-4D43-A014-1F9EC83EB93D}"/>
          </ac:spMkLst>
        </pc:spChg>
        <pc:spChg chg="add del">
          <ac:chgData name="Hyndhavi Suri" userId="1624fd8a-7bc1-406b-842c-69db1ee7e72b" providerId="ADAL" clId="{35DD4553-836C-4F88-9DCD-F44835BFD572}" dt="2024-01-10T18:02:06.080" v="5560" actId="26606"/>
          <ac:spMkLst>
            <pc:docMk/>
            <pc:sldMk cId="4147415944" sldId="267"/>
            <ac:spMk id="50" creationId="{5628E5CB-913B-4378-97CE-18C9F6410C53}"/>
          </ac:spMkLst>
        </pc:spChg>
        <pc:spChg chg="add del">
          <ac:chgData name="Hyndhavi Suri" userId="1624fd8a-7bc1-406b-842c-69db1ee7e72b" providerId="ADAL" clId="{35DD4553-836C-4F88-9DCD-F44835BFD572}" dt="2024-01-10T18:02:03.214" v="5557" actId="26606"/>
          <ac:spMkLst>
            <pc:docMk/>
            <pc:sldMk cId="4147415944" sldId="267"/>
            <ac:spMk id="55" creationId="{955A2079-FA98-4876-80F0-72364A7D2EA4}"/>
          </ac:spMkLst>
        </pc:spChg>
        <pc:spChg chg="add del">
          <ac:chgData name="Hyndhavi Suri" userId="1624fd8a-7bc1-406b-842c-69db1ee7e72b" providerId="ADAL" clId="{35DD4553-836C-4F88-9DCD-F44835BFD572}" dt="2024-01-10T18:02:06.080" v="5559" actId="26606"/>
          <ac:spMkLst>
            <pc:docMk/>
            <pc:sldMk cId="4147415944" sldId="267"/>
            <ac:spMk id="57" creationId="{DCC231C8-C761-4B31-9B1C-C6D19248C6B3}"/>
          </ac:spMkLst>
        </pc:spChg>
        <pc:spChg chg="add del">
          <ac:chgData name="Hyndhavi Suri" userId="1624fd8a-7bc1-406b-842c-69db1ee7e72b" providerId="ADAL" clId="{35DD4553-836C-4F88-9DCD-F44835BFD572}" dt="2024-01-10T18:02:28.422" v="5564" actId="26606"/>
          <ac:spMkLst>
            <pc:docMk/>
            <pc:sldMk cId="4147415944" sldId="267"/>
            <ac:spMk id="59" creationId="{5628E5CB-913B-4378-97CE-18C9F6410C53}"/>
          </ac:spMkLst>
        </pc:spChg>
        <pc:spChg chg="add del">
          <ac:chgData name="Hyndhavi Suri" userId="1624fd8a-7bc1-406b-842c-69db1ee7e72b" providerId="ADAL" clId="{35DD4553-836C-4F88-9DCD-F44835BFD572}" dt="2024-01-10T18:02:28.406" v="5563" actId="26606"/>
          <ac:spMkLst>
            <pc:docMk/>
            <pc:sldMk cId="4147415944" sldId="267"/>
            <ac:spMk id="64" creationId="{5628E5CB-913B-4378-97CE-18C9F6410C53}"/>
          </ac:spMkLst>
        </pc:spChg>
        <pc:spChg chg="add del">
          <ac:chgData name="Hyndhavi Suri" userId="1624fd8a-7bc1-406b-842c-69db1ee7e72b" providerId="ADAL" clId="{35DD4553-836C-4F88-9DCD-F44835BFD572}" dt="2024-01-10T18:02:47.816" v="5566" actId="26606"/>
          <ac:spMkLst>
            <pc:docMk/>
            <pc:sldMk cId="4147415944" sldId="267"/>
            <ac:spMk id="66" creationId="{5628E5CB-913B-4378-97CE-18C9F6410C53}"/>
          </ac:spMkLst>
        </pc:spChg>
        <pc:spChg chg="add del">
          <ac:chgData name="Hyndhavi Suri" userId="1624fd8a-7bc1-406b-842c-69db1ee7e72b" providerId="ADAL" clId="{35DD4553-836C-4F88-9DCD-F44835BFD572}" dt="2024-01-10T18:03:27.337" v="5568" actId="26606"/>
          <ac:spMkLst>
            <pc:docMk/>
            <pc:sldMk cId="4147415944" sldId="267"/>
            <ac:spMk id="71" creationId="{2E442304-DDBD-4F7B-8017-36BCC863FB40}"/>
          </ac:spMkLst>
        </pc:spChg>
        <pc:spChg chg="add del">
          <ac:chgData name="Hyndhavi Suri" userId="1624fd8a-7bc1-406b-842c-69db1ee7e72b" providerId="ADAL" clId="{35DD4553-836C-4F88-9DCD-F44835BFD572}" dt="2024-01-10T18:03:27.337" v="5568" actId="26606"/>
          <ac:spMkLst>
            <pc:docMk/>
            <pc:sldMk cId="4147415944" sldId="267"/>
            <ac:spMk id="73" creationId="{5E107275-3853-46FD-A241-DE4355A42675}"/>
          </ac:spMkLst>
        </pc:spChg>
        <pc:spChg chg="add">
          <ac:chgData name="Hyndhavi Suri" userId="1624fd8a-7bc1-406b-842c-69db1ee7e72b" providerId="ADAL" clId="{35DD4553-836C-4F88-9DCD-F44835BFD572}" dt="2024-01-10T18:03:27.337" v="5568" actId="26606"/>
          <ac:spMkLst>
            <pc:docMk/>
            <pc:sldMk cId="4147415944" sldId="267"/>
            <ac:spMk id="78" creationId="{DCC231C8-C761-4B31-9B1C-C6D19248C6B3}"/>
          </ac:spMkLst>
        </pc:spChg>
        <pc:grpChg chg="add del">
          <ac:chgData name="Hyndhavi Suri" userId="1624fd8a-7bc1-406b-842c-69db1ee7e72b" providerId="ADAL" clId="{35DD4553-836C-4F88-9DCD-F44835BFD572}" dt="2024-01-10T18:01:24.099" v="5519" actId="26606"/>
          <ac:grpSpMkLst>
            <pc:docMk/>
            <pc:sldMk cId="4147415944" sldId="267"/>
            <ac:grpSpMk id="13" creationId="{7CF625D3-71A3-4F30-A096-8EF334E959D0}"/>
          </ac:grpSpMkLst>
        </pc:grpChg>
        <pc:grpChg chg="add del">
          <ac:chgData name="Hyndhavi Suri" userId="1624fd8a-7bc1-406b-842c-69db1ee7e72b" providerId="ADAL" clId="{35DD4553-836C-4F88-9DCD-F44835BFD572}" dt="2024-01-10T18:01:24.099" v="5519" actId="26606"/>
          <ac:grpSpMkLst>
            <pc:docMk/>
            <pc:sldMk cId="4147415944" sldId="267"/>
            <ac:grpSpMk id="21" creationId="{AF9AF3F3-CE0C-4125-BDD7-346487FA0B40}"/>
          </ac:grpSpMkLst>
        </pc:grpChg>
        <pc:graphicFrameChg chg="add mod modGraphic">
          <ac:chgData name="Hyndhavi Suri" userId="1624fd8a-7bc1-406b-842c-69db1ee7e72b" providerId="ADAL" clId="{35DD4553-836C-4F88-9DCD-F44835BFD572}" dt="2024-01-10T18:03:27.337" v="5568" actId="26606"/>
          <ac:graphicFrameMkLst>
            <pc:docMk/>
            <pc:sldMk cId="4147415944" sldId="267"/>
            <ac:graphicFrameMk id="5" creationId="{841ED3E6-CC4F-0046-7FA1-F30FDF671B3D}"/>
          </ac:graphicFrameMkLst>
        </pc:graphicFrameChg>
        <pc:cxnChg chg="add del">
          <ac:chgData name="Hyndhavi Suri" userId="1624fd8a-7bc1-406b-842c-69db1ee7e72b" providerId="ADAL" clId="{35DD4553-836C-4F88-9DCD-F44835BFD572}" dt="2024-01-10T18:01:24.083" v="5518" actId="26606"/>
          <ac:cxnSpMkLst>
            <pc:docMk/>
            <pc:sldMk cId="4147415944" sldId="267"/>
            <ac:cxnSpMk id="41" creationId="{C8F51B3F-8331-4E4A-AE96-D47B1006EEAD}"/>
          </ac:cxnSpMkLst>
        </pc:cxnChg>
      </pc:sldChg>
      <pc:sldChg chg="addSp delSp modSp new del mod setBg">
        <pc:chgData name="Hyndhavi Suri" userId="1624fd8a-7bc1-406b-842c-69db1ee7e72b" providerId="ADAL" clId="{35DD4553-836C-4F88-9DCD-F44835BFD572}" dt="2024-01-10T18:25:51.456" v="6167" actId="47"/>
        <pc:sldMkLst>
          <pc:docMk/>
          <pc:sldMk cId="1155262814" sldId="268"/>
        </pc:sldMkLst>
        <pc:spChg chg="mod">
          <ac:chgData name="Hyndhavi Suri" userId="1624fd8a-7bc1-406b-842c-69db1ee7e72b" providerId="ADAL" clId="{35DD4553-836C-4F88-9DCD-F44835BFD572}" dt="2024-01-10T18:20:49.042" v="6029" actId="26606"/>
          <ac:spMkLst>
            <pc:docMk/>
            <pc:sldMk cId="1155262814" sldId="268"/>
            <ac:spMk id="2" creationId="{310BC766-0122-CEF6-2CE4-976B72ECDC1A}"/>
          </ac:spMkLst>
        </pc:spChg>
        <pc:spChg chg="del mod">
          <ac:chgData name="Hyndhavi Suri" userId="1624fd8a-7bc1-406b-842c-69db1ee7e72b" providerId="ADAL" clId="{35DD4553-836C-4F88-9DCD-F44835BFD572}" dt="2024-01-10T17:51:13.364" v="5135" actId="26606"/>
          <ac:spMkLst>
            <pc:docMk/>
            <pc:sldMk cId="1155262814" sldId="268"/>
            <ac:spMk id="3" creationId="{E3A0D4EC-FCF1-3397-0B8B-759F87280138}"/>
          </ac:spMkLst>
        </pc:spChg>
        <pc:spChg chg="add mod">
          <ac:chgData name="Hyndhavi Suri" userId="1624fd8a-7bc1-406b-842c-69db1ee7e72b" providerId="ADAL" clId="{35DD4553-836C-4F88-9DCD-F44835BFD572}" dt="2024-01-10T18:25:41.374" v="6166" actId="478"/>
          <ac:spMkLst>
            <pc:docMk/>
            <pc:sldMk cId="1155262814" sldId="268"/>
            <ac:spMk id="7" creationId="{67CCE2AF-249A-B27E-62FA-070927A007CF}"/>
          </ac:spMkLst>
        </pc:spChg>
        <pc:spChg chg="add del">
          <ac:chgData name="Hyndhavi Suri" userId="1624fd8a-7bc1-406b-842c-69db1ee7e72b" providerId="ADAL" clId="{35DD4553-836C-4F88-9DCD-F44835BFD572}" dt="2024-01-10T18:14:40.888" v="5985" actId="26606"/>
          <ac:spMkLst>
            <pc:docMk/>
            <pc:sldMk cId="1155262814" sldId="268"/>
            <ac:spMk id="10" creationId="{B50AB553-2A96-4A92-96F2-93548E096954}"/>
          </ac:spMkLst>
        </pc:spChg>
        <pc:spChg chg="add del">
          <ac:chgData name="Hyndhavi Suri" userId="1624fd8a-7bc1-406b-842c-69db1ee7e72b" providerId="ADAL" clId="{35DD4553-836C-4F88-9DCD-F44835BFD572}" dt="2024-01-10T18:19:15.907" v="6015" actId="26606"/>
          <ac:spMkLst>
            <pc:docMk/>
            <pc:sldMk cId="1155262814" sldId="268"/>
            <ac:spMk id="15" creationId="{45D37F4E-DDB4-456B-97E0-9937730A039F}"/>
          </ac:spMkLst>
        </pc:spChg>
        <pc:spChg chg="add del">
          <ac:chgData name="Hyndhavi Suri" userId="1624fd8a-7bc1-406b-842c-69db1ee7e72b" providerId="ADAL" clId="{35DD4553-836C-4F88-9DCD-F44835BFD572}" dt="2024-01-10T18:19:15.907" v="6015" actId="26606"/>
          <ac:spMkLst>
            <pc:docMk/>
            <pc:sldMk cId="1155262814" sldId="268"/>
            <ac:spMk id="17" creationId="{B2DD41CD-8F47-4F56-AD12-4E2FF7696987}"/>
          </ac:spMkLst>
        </pc:spChg>
        <pc:spChg chg="add del">
          <ac:chgData name="Hyndhavi Suri" userId="1624fd8a-7bc1-406b-842c-69db1ee7e72b" providerId="ADAL" clId="{35DD4553-836C-4F88-9DCD-F44835BFD572}" dt="2024-01-10T18:19:03.352" v="6012" actId="26606"/>
          <ac:spMkLst>
            <pc:docMk/>
            <pc:sldMk cId="1155262814" sldId="268"/>
            <ac:spMk id="22" creationId="{1E020063-2385-44AC-BD67-258E1F0B9FCE}"/>
          </ac:spMkLst>
        </pc:spChg>
        <pc:spChg chg="add del">
          <ac:chgData name="Hyndhavi Suri" userId="1624fd8a-7bc1-406b-842c-69db1ee7e72b" providerId="ADAL" clId="{35DD4553-836C-4F88-9DCD-F44835BFD572}" dt="2024-01-10T18:19:03.352" v="6012" actId="26606"/>
          <ac:spMkLst>
            <pc:docMk/>
            <pc:sldMk cId="1155262814" sldId="268"/>
            <ac:spMk id="24" creationId="{7E014A0B-5338-4077-AFE9-A90D04D4492B}"/>
          </ac:spMkLst>
        </pc:spChg>
        <pc:spChg chg="add del">
          <ac:chgData name="Hyndhavi Suri" userId="1624fd8a-7bc1-406b-842c-69db1ee7e72b" providerId="ADAL" clId="{35DD4553-836C-4F88-9DCD-F44835BFD572}" dt="2024-01-10T18:19:15.829" v="6014" actId="26606"/>
          <ac:spMkLst>
            <pc:docMk/>
            <pc:sldMk cId="1155262814" sldId="268"/>
            <ac:spMk id="38" creationId="{A440A548-C0D4-4418-940E-EDC2F1D9A599}"/>
          </ac:spMkLst>
        </pc:spChg>
        <pc:spChg chg="add del">
          <ac:chgData name="Hyndhavi Suri" userId="1624fd8a-7bc1-406b-842c-69db1ee7e72b" providerId="ADAL" clId="{35DD4553-836C-4F88-9DCD-F44835BFD572}" dt="2024-01-10T18:19:15.829" v="6014" actId="26606"/>
          <ac:spMkLst>
            <pc:docMk/>
            <pc:sldMk cId="1155262814" sldId="268"/>
            <ac:spMk id="39" creationId="{E708B267-8CD2-4684-A57B-9F1070769203}"/>
          </ac:spMkLst>
        </pc:spChg>
        <pc:spChg chg="add del">
          <ac:chgData name="Hyndhavi Suri" userId="1624fd8a-7bc1-406b-842c-69db1ee7e72b" providerId="ADAL" clId="{35DD4553-836C-4F88-9DCD-F44835BFD572}" dt="2024-01-10T18:20:13.087" v="6022" actId="26606"/>
          <ac:spMkLst>
            <pc:docMk/>
            <pc:sldMk cId="1155262814" sldId="268"/>
            <ac:spMk id="45" creationId="{245A9F99-D9B1-4094-A2E2-B90AC1DB7B9C}"/>
          </ac:spMkLst>
        </pc:spChg>
        <pc:spChg chg="add del">
          <ac:chgData name="Hyndhavi Suri" userId="1624fd8a-7bc1-406b-842c-69db1ee7e72b" providerId="ADAL" clId="{35DD4553-836C-4F88-9DCD-F44835BFD572}" dt="2024-01-10T18:20:13.087" v="6022" actId="26606"/>
          <ac:spMkLst>
            <pc:docMk/>
            <pc:sldMk cId="1155262814" sldId="268"/>
            <ac:spMk id="46" creationId="{B7FAF607-473A-4A43-A23D-BBFF5C4117BB}"/>
          </ac:spMkLst>
        </pc:spChg>
        <pc:spChg chg="add del">
          <ac:chgData name="Hyndhavi Suri" userId="1624fd8a-7bc1-406b-842c-69db1ee7e72b" providerId="ADAL" clId="{35DD4553-836C-4F88-9DCD-F44835BFD572}" dt="2024-01-10T18:20:49.042" v="6029" actId="26606"/>
          <ac:spMkLst>
            <pc:docMk/>
            <pc:sldMk cId="1155262814" sldId="268"/>
            <ac:spMk id="52" creationId="{B6FACB3C-9069-4791-BC5C-0DB7CD19B853}"/>
          </ac:spMkLst>
        </pc:spChg>
        <pc:spChg chg="add del">
          <ac:chgData name="Hyndhavi Suri" userId="1624fd8a-7bc1-406b-842c-69db1ee7e72b" providerId="ADAL" clId="{35DD4553-836C-4F88-9DCD-F44835BFD572}" dt="2024-01-10T18:20:49.042" v="6029" actId="26606"/>
          <ac:spMkLst>
            <pc:docMk/>
            <pc:sldMk cId="1155262814" sldId="268"/>
            <ac:spMk id="54" creationId="{71F2038E-D777-4B76-81DD-DD13EE91B9DD}"/>
          </ac:spMkLst>
        </pc:spChg>
        <pc:spChg chg="add del">
          <ac:chgData name="Hyndhavi Suri" userId="1624fd8a-7bc1-406b-842c-69db1ee7e72b" providerId="ADAL" clId="{35DD4553-836C-4F88-9DCD-F44835BFD572}" dt="2024-01-10T18:20:38.451" v="6024" actId="26606"/>
          <ac:spMkLst>
            <pc:docMk/>
            <pc:sldMk cId="1155262814" sldId="268"/>
            <ac:spMk id="65" creationId="{B6FACB3C-9069-4791-BC5C-0DB7CD19B853}"/>
          </ac:spMkLst>
        </pc:spChg>
        <pc:spChg chg="add del">
          <ac:chgData name="Hyndhavi Suri" userId="1624fd8a-7bc1-406b-842c-69db1ee7e72b" providerId="ADAL" clId="{35DD4553-836C-4F88-9DCD-F44835BFD572}" dt="2024-01-10T18:20:38.451" v="6024" actId="26606"/>
          <ac:spMkLst>
            <pc:docMk/>
            <pc:sldMk cId="1155262814" sldId="268"/>
            <ac:spMk id="67" creationId="{71F2038E-D777-4B76-81DD-DD13EE91B9DD}"/>
          </ac:spMkLst>
        </pc:spChg>
        <pc:spChg chg="add del">
          <ac:chgData name="Hyndhavi Suri" userId="1624fd8a-7bc1-406b-842c-69db1ee7e72b" providerId="ADAL" clId="{35DD4553-836C-4F88-9DCD-F44835BFD572}" dt="2024-01-10T18:20:40.316" v="6026" actId="26606"/>
          <ac:spMkLst>
            <pc:docMk/>
            <pc:sldMk cId="1155262814" sldId="268"/>
            <ac:spMk id="80" creationId="{1E020063-2385-44AC-BD67-258E1F0B9FCE}"/>
          </ac:spMkLst>
        </pc:spChg>
        <pc:spChg chg="add del">
          <ac:chgData name="Hyndhavi Suri" userId="1624fd8a-7bc1-406b-842c-69db1ee7e72b" providerId="ADAL" clId="{35DD4553-836C-4F88-9DCD-F44835BFD572}" dt="2024-01-10T18:20:40.316" v="6026" actId="26606"/>
          <ac:spMkLst>
            <pc:docMk/>
            <pc:sldMk cId="1155262814" sldId="268"/>
            <ac:spMk id="81" creationId="{7E014A0B-5338-4077-AFE9-A90D04D4492B}"/>
          </ac:spMkLst>
        </pc:spChg>
        <pc:spChg chg="add del">
          <ac:chgData name="Hyndhavi Suri" userId="1624fd8a-7bc1-406b-842c-69db1ee7e72b" providerId="ADAL" clId="{35DD4553-836C-4F88-9DCD-F44835BFD572}" dt="2024-01-10T18:20:48.979" v="6028" actId="26606"/>
          <ac:spMkLst>
            <pc:docMk/>
            <pc:sldMk cId="1155262814" sldId="268"/>
            <ac:spMk id="88" creationId="{1E020063-2385-44AC-BD67-258E1F0B9FCE}"/>
          </ac:spMkLst>
        </pc:spChg>
        <pc:spChg chg="add del">
          <ac:chgData name="Hyndhavi Suri" userId="1624fd8a-7bc1-406b-842c-69db1ee7e72b" providerId="ADAL" clId="{35DD4553-836C-4F88-9DCD-F44835BFD572}" dt="2024-01-10T18:20:48.979" v="6028" actId="26606"/>
          <ac:spMkLst>
            <pc:docMk/>
            <pc:sldMk cId="1155262814" sldId="268"/>
            <ac:spMk id="89" creationId="{7E014A0B-5338-4077-AFE9-A90D04D4492B}"/>
          </ac:spMkLst>
        </pc:spChg>
        <pc:spChg chg="add del">
          <ac:chgData name="Hyndhavi Suri" userId="1624fd8a-7bc1-406b-842c-69db1ee7e72b" providerId="ADAL" clId="{35DD4553-836C-4F88-9DCD-F44835BFD572}" dt="2024-01-10T18:21:28.275" v="6030" actId="26606"/>
          <ac:spMkLst>
            <pc:docMk/>
            <pc:sldMk cId="1155262814" sldId="268"/>
            <ac:spMk id="97" creationId="{A440A548-C0D4-4418-940E-EDC2F1D9A599}"/>
          </ac:spMkLst>
        </pc:spChg>
        <pc:spChg chg="add del">
          <ac:chgData name="Hyndhavi Suri" userId="1624fd8a-7bc1-406b-842c-69db1ee7e72b" providerId="ADAL" clId="{35DD4553-836C-4F88-9DCD-F44835BFD572}" dt="2024-01-10T18:21:28.275" v="6030" actId="26606"/>
          <ac:spMkLst>
            <pc:docMk/>
            <pc:sldMk cId="1155262814" sldId="268"/>
            <ac:spMk id="98" creationId="{E708B267-8CD2-4684-A57B-9F1070769203}"/>
          </ac:spMkLst>
        </pc:spChg>
        <pc:spChg chg="add">
          <ac:chgData name="Hyndhavi Suri" userId="1624fd8a-7bc1-406b-842c-69db1ee7e72b" providerId="ADAL" clId="{35DD4553-836C-4F88-9DCD-F44835BFD572}" dt="2024-01-10T18:21:28.275" v="6030" actId="26606"/>
          <ac:spMkLst>
            <pc:docMk/>
            <pc:sldMk cId="1155262814" sldId="268"/>
            <ac:spMk id="107" creationId="{A440A548-C0D4-4418-940E-EDC2F1D9A599}"/>
          </ac:spMkLst>
        </pc:spChg>
        <pc:spChg chg="add">
          <ac:chgData name="Hyndhavi Suri" userId="1624fd8a-7bc1-406b-842c-69db1ee7e72b" providerId="ADAL" clId="{35DD4553-836C-4F88-9DCD-F44835BFD572}" dt="2024-01-10T18:21:28.275" v="6030" actId="26606"/>
          <ac:spMkLst>
            <pc:docMk/>
            <pc:sldMk cId="1155262814" sldId="268"/>
            <ac:spMk id="109" creationId="{E708B267-8CD2-4684-A57B-9F1070769203}"/>
          </ac:spMkLst>
        </pc:spChg>
        <pc:grpChg chg="add del">
          <ac:chgData name="Hyndhavi Suri" userId="1624fd8a-7bc1-406b-842c-69db1ee7e72b" providerId="ADAL" clId="{35DD4553-836C-4F88-9DCD-F44835BFD572}" dt="2024-01-10T18:19:03.352" v="6012" actId="26606"/>
          <ac:grpSpMkLst>
            <pc:docMk/>
            <pc:sldMk cId="1155262814" sldId="268"/>
            <ac:grpSpMk id="26" creationId="{78127680-150F-4A90-9950-F66392578116}"/>
          </ac:grpSpMkLst>
        </pc:grpChg>
        <pc:grpChg chg="add del">
          <ac:chgData name="Hyndhavi Suri" userId="1624fd8a-7bc1-406b-842c-69db1ee7e72b" providerId="ADAL" clId="{35DD4553-836C-4F88-9DCD-F44835BFD572}" dt="2024-01-10T18:19:03.352" v="6012" actId="26606"/>
          <ac:grpSpMkLst>
            <pc:docMk/>
            <pc:sldMk cId="1155262814" sldId="268"/>
            <ac:grpSpMk id="32" creationId="{466920E5-8640-4C24-A775-8647637094A7}"/>
          </ac:grpSpMkLst>
        </pc:grpChg>
        <pc:grpChg chg="add del">
          <ac:chgData name="Hyndhavi Suri" userId="1624fd8a-7bc1-406b-842c-69db1ee7e72b" providerId="ADAL" clId="{35DD4553-836C-4F88-9DCD-F44835BFD572}" dt="2024-01-10T18:19:15.829" v="6014" actId="26606"/>
          <ac:grpSpMkLst>
            <pc:docMk/>
            <pc:sldMk cId="1155262814" sldId="268"/>
            <ac:grpSpMk id="40" creationId="{41E5AB36-9328-47E9-95AD-E38AC1C0E18D}"/>
          </ac:grpSpMkLst>
        </pc:grpChg>
        <pc:grpChg chg="add del">
          <ac:chgData name="Hyndhavi Suri" userId="1624fd8a-7bc1-406b-842c-69db1ee7e72b" providerId="ADAL" clId="{35DD4553-836C-4F88-9DCD-F44835BFD572}" dt="2024-01-10T18:20:13.087" v="6022" actId="26606"/>
          <ac:grpSpMkLst>
            <pc:docMk/>
            <pc:sldMk cId="1155262814" sldId="268"/>
            <ac:grpSpMk id="47" creationId="{C5F6476F-D303-44D3-B30F-1BA348F0F64A}"/>
          </ac:grpSpMkLst>
        </pc:grpChg>
        <pc:grpChg chg="add del">
          <ac:chgData name="Hyndhavi Suri" userId="1624fd8a-7bc1-406b-842c-69db1ee7e72b" providerId="ADAL" clId="{35DD4553-836C-4F88-9DCD-F44835BFD572}" dt="2024-01-10T18:20:49.042" v="6029" actId="26606"/>
          <ac:grpSpMkLst>
            <pc:docMk/>
            <pc:sldMk cId="1155262814" sldId="268"/>
            <ac:grpSpMk id="56" creationId="{DD354807-230F-4402-B1B9-F733A8F1F190}"/>
          </ac:grpSpMkLst>
        </pc:grpChg>
        <pc:grpChg chg="add del">
          <ac:chgData name="Hyndhavi Suri" userId="1624fd8a-7bc1-406b-842c-69db1ee7e72b" providerId="ADAL" clId="{35DD4553-836C-4F88-9DCD-F44835BFD572}" dt="2024-01-10T18:20:38.451" v="6024" actId="26606"/>
          <ac:grpSpMkLst>
            <pc:docMk/>
            <pc:sldMk cId="1155262814" sldId="268"/>
            <ac:grpSpMk id="69" creationId="{DD354807-230F-4402-B1B9-F733A8F1F190}"/>
          </ac:grpSpMkLst>
        </pc:grpChg>
        <pc:grpChg chg="add del">
          <ac:chgData name="Hyndhavi Suri" userId="1624fd8a-7bc1-406b-842c-69db1ee7e72b" providerId="ADAL" clId="{35DD4553-836C-4F88-9DCD-F44835BFD572}" dt="2024-01-10T18:20:40.316" v="6026" actId="26606"/>
          <ac:grpSpMkLst>
            <pc:docMk/>
            <pc:sldMk cId="1155262814" sldId="268"/>
            <ac:grpSpMk id="75" creationId="{466920E5-8640-4C24-A775-8647637094A7}"/>
          </ac:grpSpMkLst>
        </pc:grpChg>
        <pc:grpChg chg="add del">
          <ac:chgData name="Hyndhavi Suri" userId="1624fd8a-7bc1-406b-842c-69db1ee7e72b" providerId="ADAL" clId="{35DD4553-836C-4F88-9DCD-F44835BFD572}" dt="2024-01-10T18:20:40.316" v="6026" actId="26606"/>
          <ac:grpSpMkLst>
            <pc:docMk/>
            <pc:sldMk cId="1155262814" sldId="268"/>
            <ac:grpSpMk id="82" creationId="{78127680-150F-4A90-9950-F66392578116}"/>
          </ac:grpSpMkLst>
        </pc:grpChg>
        <pc:grpChg chg="add del">
          <ac:chgData name="Hyndhavi Suri" userId="1624fd8a-7bc1-406b-842c-69db1ee7e72b" providerId="ADAL" clId="{35DD4553-836C-4F88-9DCD-F44835BFD572}" dt="2024-01-10T18:20:48.979" v="6028" actId="26606"/>
          <ac:grpSpMkLst>
            <pc:docMk/>
            <pc:sldMk cId="1155262814" sldId="268"/>
            <ac:grpSpMk id="90" creationId="{78127680-150F-4A90-9950-F66392578116}"/>
          </ac:grpSpMkLst>
        </pc:grpChg>
        <pc:grpChg chg="add del">
          <ac:chgData name="Hyndhavi Suri" userId="1624fd8a-7bc1-406b-842c-69db1ee7e72b" providerId="ADAL" clId="{35DD4553-836C-4F88-9DCD-F44835BFD572}" dt="2024-01-10T18:20:48.979" v="6028" actId="26606"/>
          <ac:grpSpMkLst>
            <pc:docMk/>
            <pc:sldMk cId="1155262814" sldId="268"/>
            <ac:grpSpMk id="91" creationId="{466920E5-8640-4C24-A775-8647637094A7}"/>
          </ac:grpSpMkLst>
        </pc:grpChg>
        <pc:grpChg chg="add del">
          <ac:chgData name="Hyndhavi Suri" userId="1624fd8a-7bc1-406b-842c-69db1ee7e72b" providerId="ADAL" clId="{35DD4553-836C-4F88-9DCD-F44835BFD572}" dt="2024-01-10T18:21:28.275" v="6030" actId="26606"/>
          <ac:grpSpMkLst>
            <pc:docMk/>
            <pc:sldMk cId="1155262814" sldId="268"/>
            <ac:grpSpMk id="99" creationId="{41E5AB36-9328-47E9-95AD-E38AC1C0E18D}"/>
          </ac:grpSpMkLst>
        </pc:grpChg>
        <pc:grpChg chg="add">
          <ac:chgData name="Hyndhavi Suri" userId="1624fd8a-7bc1-406b-842c-69db1ee7e72b" providerId="ADAL" clId="{35DD4553-836C-4F88-9DCD-F44835BFD572}" dt="2024-01-10T18:21:28.275" v="6030" actId="26606"/>
          <ac:grpSpMkLst>
            <pc:docMk/>
            <pc:sldMk cId="1155262814" sldId="268"/>
            <ac:grpSpMk id="111" creationId="{41E5AB36-9328-47E9-95AD-E38AC1C0E18D}"/>
          </ac:grpSpMkLst>
        </pc:grpChg>
        <pc:graphicFrameChg chg="add del mod modGraphic">
          <ac:chgData name="Hyndhavi Suri" userId="1624fd8a-7bc1-406b-842c-69db1ee7e72b" providerId="ADAL" clId="{35DD4553-836C-4F88-9DCD-F44835BFD572}" dt="2024-01-10T18:25:41.374" v="6166" actId="478"/>
          <ac:graphicFrameMkLst>
            <pc:docMk/>
            <pc:sldMk cId="1155262814" sldId="268"/>
            <ac:graphicFrameMk id="5" creationId="{5B1AFA32-68A6-5DED-3E72-D24459DF060B}"/>
          </ac:graphicFrameMkLst>
        </pc:graphicFrameChg>
        <pc:picChg chg="add mod ord">
          <ac:chgData name="Hyndhavi Suri" userId="1624fd8a-7bc1-406b-842c-69db1ee7e72b" providerId="ADAL" clId="{35DD4553-836C-4F88-9DCD-F44835BFD572}" dt="2024-01-10T18:20:49.042" v="6029" actId="26606"/>
          <ac:picMkLst>
            <pc:docMk/>
            <pc:sldMk cId="1155262814" sldId="268"/>
            <ac:picMk id="6" creationId="{8962CD4C-2F73-7FD7-982B-756732AF8639}"/>
          </ac:picMkLst>
        </pc:picChg>
      </pc:sldChg>
      <pc:sldChg chg="addSp delSp modSp new mod setBg">
        <pc:chgData name="Hyndhavi Suri" userId="1624fd8a-7bc1-406b-842c-69db1ee7e72b" providerId="ADAL" clId="{35DD4553-836C-4F88-9DCD-F44835BFD572}" dt="2024-01-10T18:19:54.291" v="6020" actId="26606"/>
        <pc:sldMkLst>
          <pc:docMk/>
          <pc:sldMk cId="3148846200" sldId="269"/>
        </pc:sldMkLst>
        <pc:spChg chg="mod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2" creationId="{9DE640C6-7E39-5813-E6F1-C7432A70DBF0}"/>
          </ac:spMkLst>
        </pc:spChg>
        <pc:spChg chg="del mod">
          <ac:chgData name="Hyndhavi Suri" userId="1624fd8a-7bc1-406b-842c-69db1ee7e72b" providerId="ADAL" clId="{35DD4553-836C-4F88-9DCD-F44835BFD572}" dt="2024-01-10T18:14:30.994" v="5984" actId="26606"/>
          <ac:spMkLst>
            <pc:docMk/>
            <pc:sldMk cId="3148846200" sldId="269"/>
            <ac:spMk id="3" creationId="{AEB48BC2-CD85-067F-98BB-F22F46A459C1}"/>
          </ac:spMkLst>
        </pc:spChg>
        <pc:spChg chg="add del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9" creationId="{7517A47C-B2E5-4B79-8061-D74B1311AF6E}"/>
          </ac:spMkLst>
        </pc:spChg>
        <pc:spChg chg="add del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11" creationId="{C505E780-2083-4CB5-A42A-5E0E2908ECC3}"/>
          </ac:spMkLst>
        </pc:spChg>
        <pc:spChg chg="add del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13" creationId="{D2C0AE1C-0118-41AE-8A10-7CDCBF10E96F}"/>
          </ac:spMkLst>
        </pc:spChg>
        <pc:spChg chg="add del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15" creationId="{463EEC44-1BA3-44ED-81FC-A644B04B2A44}"/>
          </ac:spMkLst>
        </pc:spChg>
        <pc:spChg chg="add del">
          <ac:chgData name="Hyndhavi Suri" userId="1624fd8a-7bc1-406b-842c-69db1ee7e72b" providerId="ADAL" clId="{35DD4553-836C-4F88-9DCD-F44835BFD572}" dt="2024-01-10T18:19:51.230" v="6017" actId="26606"/>
          <ac:spMkLst>
            <pc:docMk/>
            <pc:sldMk cId="3148846200" sldId="269"/>
            <ac:spMk id="20" creationId="{345A976A-8DE3-4B67-B94B-2044FDD12899}"/>
          </ac:spMkLst>
        </pc:spChg>
        <pc:spChg chg="add del">
          <ac:chgData name="Hyndhavi Suri" userId="1624fd8a-7bc1-406b-842c-69db1ee7e72b" providerId="ADAL" clId="{35DD4553-836C-4F88-9DCD-F44835BFD572}" dt="2024-01-10T18:19:51.230" v="6017" actId="26606"/>
          <ac:spMkLst>
            <pc:docMk/>
            <pc:sldMk cId="3148846200" sldId="269"/>
            <ac:spMk id="22" creationId="{6EAAA1B9-2DDB-49C9-A037-A523D2F13C15}"/>
          </ac:spMkLst>
        </pc:spChg>
        <pc:spChg chg="add del">
          <ac:chgData name="Hyndhavi Suri" userId="1624fd8a-7bc1-406b-842c-69db1ee7e72b" providerId="ADAL" clId="{35DD4553-836C-4F88-9DCD-F44835BFD572}" dt="2024-01-10T18:19:54.260" v="6019" actId="26606"/>
          <ac:spMkLst>
            <pc:docMk/>
            <pc:sldMk cId="3148846200" sldId="269"/>
            <ac:spMk id="36" creationId="{345A976A-8DE3-4B67-B94B-2044FDD12899}"/>
          </ac:spMkLst>
        </pc:spChg>
        <pc:spChg chg="add del">
          <ac:chgData name="Hyndhavi Suri" userId="1624fd8a-7bc1-406b-842c-69db1ee7e72b" providerId="ADAL" clId="{35DD4553-836C-4F88-9DCD-F44835BFD572}" dt="2024-01-10T18:19:54.260" v="6019" actId="26606"/>
          <ac:spMkLst>
            <pc:docMk/>
            <pc:sldMk cId="3148846200" sldId="269"/>
            <ac:spMk id="37" creationId="{6EAAA1B9-2DDB-49C9-A037-A523D2F13C15}"/>
          </ac:spMkLst>
        </pc:spChg>
        <pc:spChg chg="add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49" creationId="{345A976A-8DE3-4B67-B94B-2044FDD12899}"/>
          </ac:spMkLst>
        </pc:spChg>
        <pc:spChg chg="add">
          <ac:chgData name="Hyndhavi Suri" userId="1624fd8a-7bc1-406b-842c-69db1ee7e72b" providerId="ADAL" clId="{35DD4553-836C-4F88-9DCD-F44835BFD572}" dt="2024-01-10T18:19:54.291" v="6020" actId="26606"/>
          <ac:spMkLst>
            <pc:docMk/>
            <pc:sldMk cId="3148846200" sldId="269"/>
            <ac:spMk id="50" creationId="{6EAAA1B9-2DDB-49C9-A037-A523D2F13C15}"/>
          </ac:spMkLst>
        </pc:spChg>
        <pc:grpChg chg="add del">
          <ac:chgData name="Hyndhavi Suri" userId="1624fd8a-7bc1-406b-842c-69db1ee7e72b" providerId="ADAL" clId="{35DD4553-836C-4F88-9DCD-F44835BFD572}" dt="2024-01-10T18:19:51.230" v="6017" actId="26606"/>
          <ac:grpSpMkLst>
            <pc:docMk/>
            <pc:sldMk cId="3148846200" sldId="269"/>
            <ac:grpSpMk id="24" creationId="{B441F8D5-EBCE-4FB9-91A9-3425971C1F99}"/>
          </ac:grpSpMkLst>
        </pc:grpChg>
        <pc:grpChg chg="add del">
          <ac:chgData name="Hyndhavi Suri" userId="1624fd8a-7bc1-406b-842c-69db1ee7e72b" providerId="ADAL" clId="{35DD4553-836C-4F88-9DCD-F44835BFD572}" dt="2024-01-10T18:19:51.230" v="6017" actId="26606"/>
          <ac:grpSpMkLst>
            <pc:docMk/>
            <pc:sldMk cId="3148846200" sldId="269"/>
            <ac:grpSpMk id="30" creationId="{08701F99-7E4C-4B92-A4B5-307CDFB7A4DE}"/>
          </ac:grpSpMkLst>
        </pc:grpChg>
        <pc:grpChg chg="add del">
          <ac:chgData name="Hyndhavi Suri" userId="1624fd8a-7bc1-406b-842c-69db1ee7e72b" providerId="ADAL" clId="{35DD4553-836C-4F88-9DCD-F44835BFD572}" dt="2024-01-10T18:19:54.260" v="6019" actId="26606"/>
          <ac:grpSpMkLst>
            <pc:docMk/>
            <pc:sldMk cId="3148846200" sldId="269"/>
            <ac:grpSpMk id="38" creationId="{B441F8D5-EBCE-4FB9-91A9-3425971C1F99}"/>
          </ac:grpSpMkLst>
        </pc:grpChg>
        <pc:grpChg chg="add del">
          <ac:chgData name="Hyndhavi Suri" userId="1624fd8a-7bc1-406b-842c-69db1ee7e72b" providerId="ADAL" clId="{35DD4553-836C-4F88-9DCD-F44835BFD572}" dt="2024-01-10T18:19:54.260" v="6019" actId="26606"/>
          <ac:grpSpMkLst>
            <pc:docMk/>
            <pc:sldMk cId="3148846200" sldId="269"/>
            <ac:grpSpMk id="43" creationId="{08701F99-7E4C-4B92-A4B5-307CDFB7A4DE}"/>
          </ac:grpSpMkLst>
        </pc:grpChg>
        <pc:grpChg chg="add">
          <ac:chgData name="Hyndhavi Suri" userId="1624fd8a-7bc1-406b-842c-69db1ee7e72b" providerId="ADAL" clId="{35DD4553-836C-4F88-9DCD-F44835BFD572}" dt="2024-01-10T18:19:54.291" v="6020" actId="26606"/>
          <ac:grpSpMkLst>
            <pc:docMk/>
            <pc:sldMk cId="3148846200" sldId="269"/>
            <ac:grpSpMk id="51" creationId="{B441F8D5-EBCE-4FB9-91A9-3425971C1F99}"/>
          </ac:grpSpMkLst>
        </pc:grpChg>
        <pc:grpChg chg="add">
          <ac:chgData name="Hyndhavi Suri" userId="1624fd8a-7bc1-406b-842c-69db1ee7e72b" providerId="ADAL" clId="{35DD4553-836C-4F88-9DCD-F44835BFD572}" dt="2024-01-10T18:19:54.291" v="6020" actId="26606"/>
          <ac:grpSpMkLst>
            <pc:docMk/>
            <pc:sldMk cId="3148846200" sldId="269"/>
            <ac:grpSpMk id="52" creationId="{08701F99-7E4C-4B92-A4B5-307CDFB7A4DE}"/>
          </ac:grpSpMkLst>
        </pc:grpChg>
        <pc:graphicFrameChg chg="add mod modGraphic">
          <ac:chgData name="Hyndhavi Suri" userId="1624fd8a-7bc1-406b-842c-69db1ee7e72b" providerId="ADAL" clId="{35DD4553-836C-4F88-9DCD-F44835BFD572}" dt="2024-01-10T18:19:54.291" v="6020" actId="26606"/>
          <ac:graphicFrameMkLst>
            <pc:docMk/>
            <pc:sldMk cId="3148846200" sldId="269"/>
            <ac:graphicFrameMk id="5" creationId="{81A8397B-42A3-7C97-6861-654E36D18ED9}"/>
          </ac:graphicFrameMkLst>
        </pc:graphicFrameChg>
      </pc:sldChg>
      <pc:sldChg chg="addSp modSp new mod setBg">
        <pc:chgData name="Hyndhavi Suri" userId="1624fd8a-7bc1-406b-842c-69db1ee7e72b" providerId="ADAL" clId="{35DD4553-836C-4F88-9DCD-F44835BFD572}" dt="2024-01-10T18:18:39.289" v="6010" actId="26606"/>
        <pc:sldMkLst>
          <pc:docMk/>
          <pc:sldMk cId="3161621235" sldId="270"/>
        </pc:sldMkLst>
        <pc:spChg chg="mod">
          <ac:chgData name="Hyndhavi Suri" userId="1624fd8a-7bc1-406b-842c-69db1ee7e72b" providerId="ADAL" clId="{35DD4553-836C-4F88-9DCD-F44835BFD572}" dt="2024-01-10T18:18:39.289" v="6010" actId="26606"/>
          <ac:spMkLst>
            <pc:docMk/>
            <pc:sldMk cId="3161621235" sldId="270"/>
            <ac:spMk id="2" creationId="{DDE54504-1B8B-8C97-BDAF-2B473528FF9D}"/>
          </ac:spMkLst>
        </pc:spChg>
        <pc:spChg chg="mod">
          <ac:chgData name="Hyndhavi Suri" userId="1624fd8a-7bc1-406b-842c-69db1ee7e72b" providerId="ADAL" clId="{35DD4553-836C-4F88-9DCD-F44835BFD572}" dt="2024-01-10T18:18:39.289" v="6010" actId="26606"/>
          <ac:spMkLst>
            <pc:docMk/>
            <pc:sldMk cId="3161621235" sldId="270"/>
            <ac:spMk id="3" creationId="{9CC59C1B-AA5E-D18B-7AE4-5376B26C1881}"/>
          </ac:spMkLst>
        </pc:spChg>
        <pc:spChg chg="add">
          <ac:chgData name="Hyndhavi Suri" userId="1624fd8a-7bc1-406b-842c-69db1ee7e72b" providerId="ADAL" clId="{35DD4553-836C-4F88-9DCD-F44835BFD572}" dt="2024-01-10T18:18:39.289" v="6010" actId="26606"/>
          <ac:spMkLst>
            <pc:docMk/>
            <pc:sldMk cId="3161621235" sldId="270"/>
            <ac:spMk id="8" creationId="{18873D23-2DCF-4B31-A009-95721C06E8E1}"/>
          </ac:spMkLst>
        </pc:spChg>
        <pc:spChg chg="add">
          <ac:chgData name="Hyndhavi Suri" userId="1624fd8a-7bc1-406b-842c-69db1ee7e72b" providerId="ADAL" clId="{35DD4553-836C-4F88-9DCD-F44835BFD572}" dt="2024-01-10T18:18:39.289" v="6010" actId="26606"/>
          <ac:spMkLst>
            <pc:docMk/>
            <pc:sldMk cId="3161621235" sldId="270"/>
            <ac:spMk id="10" creationId="{C13EF075-D4EF-4929-ADBC-91B27DA19955}"/>
          </ac:spMkLst>
        </pc:spChg>
        <pc:grpChg chg="add">
          <ac:chgData name="Hyndhavi Suri" userId="1624fd8a-7bc1-406b-842c-69db1ee7e72b" providerId="ADAL" clId="{35DD4553-836C-4F88-9DCD-F44835BFD572}" dt="2024-01-10T18:18:39.289" v="6010" actId="26606"/>
          <ac:grpSpMkLst>
            <pc:docMk/>
            <pc:sldMk cId="3161621235" sldId="270"/>
            <ac:grpSpMk id="12" creationId="{DAA26DFA-AAB2-4973-9C17-16D587C7B198}"/>
          </ac:grpSpMkLst>
        </pc:grpChg>
      </pc:sldChg>
      <pc:sldChg chg="addSp modSp new del mod setBg">
        <pc:chgData name="Hyndhavi Suri" userId="1624fd8a-7bc1-406b-842c-69db1ee7e72b" providerId="ADAL" clId="{35DD4553-836C-4F88-9DCD-F44835BFD572}" dt="2024-01-10T18:13:43.566" v="5970" actId="47"/>
        <pc:sldMkLst>
          <pc:docMk/>
          <pc:sldMk cId="3485759880" sldId="271"/>
        </pc:sldMkLst>
        <pc:spChg chg="mod">
          <ac:chgData name="Hyndhavi Suri" userId="1624fd8a-7bc1-406b-842c-69db1ee7e72b" providerId="ADAL" clId="{35DD4553-836C-4F88-9DCD-F44835BFD572}" dt="2024-01-10T18:13:35.405" v="5969" actId="26606"/>
          <ac:spMkLst>
            <pc:docMk/>
            <pc:sldMk cId="3485759880" sldId="271"/>
            <ac:spMk id="2" creationId="{FFA4C10E-07F8-022F-6937-195BAF58C331}"/>
          </ac:spMkLst>
        </pc:spChg>
        <pc:spChg chg="mod">
          <ac:chgData name="Hyndhavi Suri" userId="1624fd8a-7bc1-406b-842c-69db1ee7e72b" providerId="ADAL" clId="{35DD4553-836C-4F88-9DCD-F44835BFD572}" dt="2024-01-10T18:13:35.405" v="5969" actId="26606"/>
          <ac:spMkLst>
            <pc:docMk/>
            <pc:sldMk cId="3485759880" sldId="271"/>
            <ac:spMk id="3" creationId="{7BD6A5F2-6FFF-567B-C1BD-71909132AF4A}"/>
          </ac:spMkLst>
        </pc:spChg>
        <pc:spChg chg="add">
          <ac:chgData name="Hyndhavi Suri" userId="1624fd8a-7bc1-406b-842c-69db1ee7e72b" providerId="ADAL" clId="{35DD4553-836C-4F88-9DCD-F44835BFD572}" dt="2024-01-10T18:13:35.405" v="5969" actId="26606"/>
          <ac:spMkLst>
            <pc:docMk/>
            <pc:sldMk cId="3485759880" sldId="271"/>
            <ac:spMk id="10" creationId="{A3363022-C969-41E9-8EB2-E4C94908C1FA}"/>
          </ac:spMkLst>
        </pc:spChg>
        <pc:spChg chg="add">
          <ac:chgData name="Hyndhavi Suri" userId="1624fd8a-7bc1-406b-842c-69db1ee7e72b" providerId="ADAL" clId="{35DD4553-836C-4F88-9DCD-F44835BFD572}" dt="2024-01-10T18:13:35.405" v="5969" actId="26606"/>
          <ac:spMkLst>
            <pc:docMk/>
            <pc:sldMk cId="3485759880" sldId="271"/>
            <ac:spMk id="12" creationId="{8D1AD6B3-BE88-4CEB-BA17-790657CC4729}"/>
          </ac:spMkLst>
        </pc:spChg>
        <pc:grpChg chg="add">
          <ac:chgData name="Hyndhavi Suri" userId="1624fd8a-7bc1-406b-842c-69db1ee7e72b" providerId="ADAL" clId="{35DD4553-836C-4F88-9DCD-F44835BFD572}" dt="2024-01-10T18:13:35.405" v="5969" actId="26606"/>
          <ac:grpSpMkLst>
            <pc:docMk/>
            <pc:sldMk cId="3485759880" sldId="271"/>
            <ac:grpSpMk id="14" creationId="{89D1390B-7E13-4B4F-9CB2-391063412E54}"/>
          </ac:grpSpMkLst>
        </pc:grpChg>
        <pc:picChg chg="add">
          <ac:chgData name="Hyndhavi Suri" userId="1624fd8a-7bc1-406b-842c-69db1ee7e72b" providerId="ADAL" clId="{35DD4553-836C-4F88-9DCD-F44835BFD572}" dt="2024-01-10T18:13:35.405" v="5969" actId="26606"/>
          <ac:picMkLst>
            <pc:docMk/>
            <pc:sldMk cId="3485759880" sldId="271"/>
            <ac:picMk id="7" creationId="{81791626-E621-5EDE-7790-DC1A2D6BB4CA}"/>
          </ac:picMkLst>
        </pc:picChg>
      </pc:sldChg>
      <pc:sldChg chg="new del">
        <pc:chgData name="Hyndhavi Suri" userId="1624fd8a-7bc1-406b-842c-69db1ee7e72b" providerId="ADAL" clId="{35DD4553-836C-4F88-9DCD-F44835BFD572}" dt="2024-01-10T18:13:56.625" v="5973" actId="47"/>
        <pc:sldMkLst>
          <pc:docMk/>
          <pc:sldMk cId="3765595224" sldId="271"/>
        </pc:sldMkLst>
      </pc:sldChg>
      <pc:sldChg chg="addSp delSp modSp new mod setBg">
        <pc:chgData name="Hyndhavi Suri" userId="1624fd8a-7bc1-406b-842c-69db1ee7e72b" providerId="ADAL" clId="{35DD4553-836C-4F88-9DCD-F44835BFD572}" dt="2024-01-10T18:20:03.635" v="6021" actId="26606"/>
        <pc:sldMkLst>
          <pc:docMk/>
          <pc:sldMk cId="3757900829" sldId="272"/>
        </pc:sldMkLst>
        <pc:spChg chg="mod">
          <ac:chgData name="Hyndhavi Suri" userId="1624fd8a-7bc1-406b-842c-69db1ee7e72b" providerId="ADAL" clId="{35DD4553-836C-4F88-9DCD-F44835BFD572}" dt="2024-01-10T18:20:03.635" v="6021" actId="26606"/>
          <ac:spMkLst>
            <pc:docMk/>
            <pc:sldMk cId="3757900829" sldId="272"/>
            <ac:spMk id="2" creationId="{E24AE538-3DF0-03E3-9703-2F3AA02038F1}"/>
          </ac:spMkLst>
        </pc:spChg>
        <pc:spChg chg="add del">
          <ac:chgData name="Hyndhavi Suri" userId="1624fd8a-7bc1-406b-842c-69db1ee7e72b" providerId="ADAL" clId="{35DD4553-836C-4F88-9DCD-F44835BFD572}" dt="2024-01-10T18:20:03.635" v="6021" actId="26606"/>
          <ac:spMkLst>
            <pc:docMk/>
            <pc:sldMk cId="3757900829" sldId="272"/>
            <ac:spMk id="9" creationId="{65219498-D544-41AC-98FE-8F956EF66A62}"/>
          </ac:spMkLst>
        </pc:spChg>
        <pc:spChg chg="add del">
          <ac:chgData name="Hyndhavi Suri" userId="1624fd8a-7bc1-406b-842c-69db1ee7e72b" providerId="ADAL" clId="{35DD4553-836C-4F88-9DCD-F44835BFD572}" dt="2024-01-10T18:20:03.635" v="6021" actId="26606"/>
          <ac:spMkLst>
            <pc:docMk/>
            <pc:sldMk cId="3757900829" sldId="272"/>
            <ac:spMk id="11" creationId="{F500DBFC-17A9-4E0A-AEE2-A49F9AEEF0FD}"/>
          </ac:spMkLst>
        </pc:spChg>
        <pc:spChg chg="add">
          <ac:chgData name="Hyndhavi Suri" userId="1624fd8a-7bc1-406b-842c-69db1ee7e72b" providerId="ADAL" clId="{35DD4553-836C-4F88-9DCD-F44835BFD572}" dt="2024-01-10T18:20:03.635" v="6021" actId="26606"/>
          <ac:spMkLst>
            <pc:docMk/>
            <pc:sldMk cId="3757900829" sldId="272"/>
            <ac:spMk id="22" creationId="{BEBFA723-5A7B-472D-ABD7-1526B8D3A38B}"/>
          </ac:spMkLst>
        </pc:spChg>
        <pc:spChg chg="add">
          <ac:chgData name="Hyndhavi Suri" userId="1624fd8a-7bc1-406b-842c-69db1ee7e72b" providerId="ADAL" clId="{35DD4553-836C-4F88-9DCD-F44835BFD572}" dt="2024-01-10T18:20:03.635" v="6021" actId="26606"/>
          <ac:spMkLst>
            <pc:docMk/>
            <pc:sldMk cId="3757900829" sldId="272"/>
            <ac:spMk id="24" creationId="{A6B27065-399A-4CF7-BF70-CF79B9848FC1}"/>
          </ac:spMkLst>
        </pc:spChg>
        <pc:grpChg chg="add del">
          <ac:chgData name="Hyndhavi Suri" userId="1624fd8a-7bc1-406b-842c-69db1ee7e72b" providerId="ADAL" clId="{35DD4553-836C-4F88-9DCD-F44835BFD572}" dt="2024-01-10T18:20:03.635" v="6021" actId="26606"/>
          <ac:grpSpMkLst>
            <pc:docMk/>
            <pc:sldMk cId="3757900829" sldId="272"/>
            <ac:grpSpMk id="13" creationId="{D74613BB-817C-4C4F-8A24-4936F2F064C0}"/>
          </ac:grpSpMkLst>
        </pc:grpChg>
        <pc:grpChg chg="add">
          <ac:chgData name="Hyndhavi Suri" userId="1624fd8a-7bc1-406b-842c-69db1ee7e72b" providerId="ADAL" clId="{35DD4553-836C-4F88-9DCD-F44835BFD572}" dt="2024-01-10T18:20:03.635" v="6021" actId="26606"/>
          <ac:grpSpMkLst>
            <pc:docMk/>
            <pc:sldMk cId="3757900829" sldId="272"/>
            <ac:grpSpMk id="26" creationId="{CF22986C-DDF7-4109-9D6A-006800D6B041}"/>
          </ac:grpSpMkLst>
        </pc:grpChg>
        <pc:picChg chg="add mod">
          <ac:chgData name="Hyndhavi Suri" userId="1624fd8a-7bc1-406b-842c-69db1ee7e72b" providerId="ADAL" clId="{35DD4553-836C-4F88-9DCD-F44835BFD572}" dt="2024-01-10T18:20:03.635" v="6021" actId="26606"/>
          <ac:picMkLst>
            <pc:docMk/>
            <pc:sldMk cId="3757900829" sldId="272"/>
            <ac:picMk id="6" creationId="{29EF3BC9-6AB0-BA2D-0528-527BDD816945}"/>
          </ac:picMkLst>
        </pc:picChg>
      </pc:sldChg>
      <pc:sldChg chg="addSp delSp modSp new mod setBg">
        <pc:chgData name="Hyndhavi Suri" userId="1624fd8a-7bc1-406b-842c-69db1ee7e72b" providerId="ADAL" clId="{35DD4553-836C-4F88-9DCD-F44835BFD572}" dt="2024-01-10T18:35:25.874" v="6781" actId="26606"/>
        <pc:sldMkLst>
          <pc:docMk/>
          <pc:sldMk cId="2789803942" sldId="273"/>
        </pc:sldMkLst>
        <pc:spChg chg="mod">
          <ac:chgData name="Hyndhavi Suri" userId="1624fd8a-7bc1-406b-842c-69db1ee7e72b" providerId="ADAL" clId="{35DD4553-836C-4F88-9DCD-F44835BFD572}" dt="2024-01-10T18:35:25.874" v="6781" actId="26606"/>
          <ac:spMkLst>
            <pc:docMk/>
            <pc:sldMk cId="2789803942" sldId="273"/>
            <ac:spMk id="2" creationId="{AB547B97-4F0B-CDF5-D108-CB333A196E75}"/>
          </ac:spMkLst>
        </pc:spChg>
        <pc:spChg chg="mod">
          <ac:chgData name="Hyndhavi Suri" userId="1624fd8a-7bc1-406b-842c-69db1ee7e72b" providerId="ADAL" clId="{35DD4553-836C-4F88-9DCD-F44835BFD572}" dt="2024-01-10T18:35:25.874" v="6781" actId="26606"/>
          <ac:spMkLst>
            <pc:docMk/>
            <pc:sldMk cId="2789803942" sldId="273"/>
            <ac:spMk id="3" creationId="{A5E404DD-06DA-F501-6FA1-2D0FE200A173}"/>
          </ac:spMkLst>
        </pc:spChg>
        <pc:spChg chg="add">
          <ac:chgData name="Hyndhavi Suri" userId="1624fd8a-7bc1-406b-842c-69db1ee7e72b" providerId="ADAL" clId="{35DD4553-836C-4F88-9DCD-F44835BFD572}" dt="2024-01-10T18:35:25.874" v="6781" actId="26606"/>
          <ac:spMkLst>
            <pc:docMk/>
            <pc:sldMk cId="2789803942" sldId="273"/>
            <ac:spMk id="8" creationId="{FA3C7DEA-BCC2-4295-8850-147993296189}"/>
          </ac:spMkLst>
        </pc:spChg>
        <pc:spChg chg="add del">
          <ac:chgData name="Hyndhavi Suri" userId="1624fd8a-7bc1-406b-842c-69db1ee7e72b" providerId="ADAL" clId="{35DD4553-836C-4F88-9DCD-F44835BFD572}" dt="2024-01-10T18:35:25.859" v="6780" actId="26606"/>
          <ac:spMkLst>
            <pc:docMk/>
            <pc:sldMk cId="2789803942" sldId="273"/>
            <ac:spMk id="10" creationId="{EDDBB197-D710-4A4F-A9CA-FD2177498BE8}"/>
          </ac:spMkLst>
        </pc:spChg>
        <pc:spChg chg="add del">
          <ac:chgData name="Hyndhavi Suri" userId="1624fd8a-7bc1-406b-842c-69db1ee7e72b" providerId="ADAL" clId="{35DD4553-836C-4F88-9DCD-F44835BFD572}" dt="2024-01-10T18:35:25.859" v="6780" actId="26606"/>
          <ac:spMkLst>
            <pc:docMk/>
            <pc:sldMk cId="2789803942" sldId="273"/>
            <ac:spMk id="12" creationId="{975D1CFA-2CDB-4B64-BD9F-85744E8DA12F}"/>
          </ac:spMkLst>
        </pc:spChg>
        <pc:spChg chg="add">
          <ac:chgData name="Hyndhavi Suri" userId="1624fd8a-7bc1-406b-842c-69db1ee7e72b" providerId="ADAL" clId="{35DD4553-836C-4F88-9DCD-F44835BFD572}" dt="2024-01-10T18:35:25.874" v="6781" actId="26606"/>
          <ac:spMkLst>
            <pc:docMk/>
            <pc:sldMk cId="2789803942" sldId="273"/>
            <ac:spMk id="20" creationId="{C289949D-B9F6-468A-86FE-2694DC5AE773}"/>
          </ac:spMkLst>
        </pc:spChg>
        <pc:grpChg chg="add del">
          <ac:chgData name="Hyndhavi Suri" userId="1624fd8a-7bc1-406b-842c-69db1ee7e72b" providerId="ADAL" clId="{35DD4553-836C-4F88-9DCD-F44835BFD572}" dt="2024-01-10T18:35:25.859" v="6780" actId="26606"/>
          <ac:grpSpMkLst>
            <pc:docMk/>
            <pc:sldMk cId="2789803942" sldId="273"/>
            <ac:grpSpMk id="14" creationId="{25EE5136-01F1-466C-962D-BA9B4C6757AA}"/>
          </ac:grpSpMkLst>
        </pc:grpChg>
        <pc:grpChg chg="add">
          <ac:chgData name="Hyndhavi Suri" userId="1624fd8a-7bc1-406b-842c-69db1ee7e72b" providerId="ADAL" clId="{35DD4553-836C-4F88-9DCD-F44835BFD572}" dt="2024-01-10T18:35:25.874" v="6781" actId="26606"/>
          <ac:grpSpMkLst>
            <pc:docMk/>
            <pc:sldMk cId="2789803942" sldId="273"/>
            <ac:grpSpMk id="21" creationId="{E4DF0958-0C87-4C28-9554-2FADC788C2B1}"/>
          </ac:grpSpMkLst>
        </pc:grpChg>
        <pc:picChg chg="add del">
          <ac:chgData name="Hyndhavi Suri" userId="1624fd8a-7bc1-406b-842c-69db1ee7e72b" providerId="ADAL" clId="{35DD4553-836C-4F88-9DCD-F44835BFD572}" dt="2024-01-10T18:35:25.859" v="6780" actId="26606"/>
          <ac:picMkLst>
            <pc:docMk/>
            <pc:sldMk cId="2789803942" sldId="273"/>
            <ac:picMk id="7" creationId="{4D861BA4-4E0D-E2E5-17AB-2042D7D1ABA7}"/>
          </ac:picMkLst>
        </pc:picChg>
      </pc:sldChg>
      <pc:sldChg chg="modSp new del mod">
        <pc:chgData name="Hyndhavi Suri" userId="1624fd8a-7bc1-406b-842c-69db1ee7e72b" providerId="ADAL" clId="{35DD4553-836C-4F88-9DCD-F44835BFD572}" dt="2024-01-10T18:27:06.099" v="6194" actId="47"/>
        <pc:sldMkLst>
          <pc:docMk/>
          <pc:sldMk cId="3632793289" sldId="273"/>
        </pc:sldMkLst>
        <pc:spChg chg="mod">
          <ac:chgData name="Hyndhavi Suri" userId="1624fd8a-7bc1-406b-842c-69db1ee7e72b" providerId="ADAL" clId="{35DD4553-836C-4F88-9DCD-F44835BFD572}" dt="2024-01-10T18:26:05.617" v="6179" actId="20577"/>
          <ac:spMkLst>
            <pc:docMk/>
            <pc:sldMk cId="3632793289" sldId="273"/>
            <ac:spMk id="2" creationId="{A8F64886-B8EA-F11A-7E99-FC9177DB1416}"/>
          </ac:spMkLst>
        </pc:spChg>
        <pc:spChg chg="mod">
          <ac:chgData name="Hyndhavi Suri" userId="1624fd8a-7bc1-406b-842c-69db1ee7e72b" providerId="ADAL" clId="{35DD4553-836C-4F88-9DCD-F44835BFD572}" dt="2024-01-10T18:26:50.550" v="6193" actId="20577"/>
          <ac:spMkLst>
            <pc:docMk/>
            <pc:sldMk cId="3632793289" sldId="273"/>
            <ac:spMk id="3" creationId="{19AADD5A-2883-6465-60DC-3306B86AA9FF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32F2B-44DD-4A68-9E6F-9FF40A2FC019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E8CB01-FF1C-469D-AEC0-1201BAFBFD27}">
      <dgm:prSet/>
      <dgm:spPr/>
      <dgm:t>
        <a:bodyPr/>
        <a:lstStyle/>
        <a:p>
          <a:r>
            <a:rPr lang="en-US"/>
            <a:t>WHAT IS OOPS?</a:t>
          </a:r>
        </a:p>
      </dgm:t>
    </dgm:pt>
    <dgm:pt modelId="{1FBDF962-D4F2-4520-AA12-70A0E21CDF10}" type="parTrans" cxnId="{DB1F8855-49E6-46EA-9AD9-55085635588F}">
      <dgm:prSet/>
      <dgm:spPr/>
      <dgm:t>
        <a:bodyPr/>
        <a:lstStyle/>
        <a:p>
          <a:endParaRPr lang="en-US"/>
        </a:p>
      </dgm:t>
    </dgm:pt>
    <dgm:pt modelId="{24B4D334-C303-4265-9728-ED59425EB970}" type="sibTrans" cxnId="{DB1F8855-49E6-46EA-9AD9-55085635588F}">
      <dgm:prSet/>
      <dgm:spPr/>
      <dgm:t>
        <a:bodyPr/>
        <a:lstStyle/>
        <a:p>
          <a:endParaRPr lang="en-US"/>
        </a:p>
      </dgm:t>
    </dgm:pt>
    <dgm:pt modelId="{97396493-3F30-4CAD-A5A9-2ACBF41BE2E6}">
      <dgm:prSet/>
      <dgm:spPr/>
      <dgm:t>
        <a:bodyPr/>
        <a:lstStyle/>
        <a:p>
          <a:r>
            <a:rPr lang="en-US"/>
            <a:t>WHY IS OOPS IMPORTANT?</a:t>
          </a:r>
        </a:p>
      </dgm:t>
    </dgm:pt>
    <dgm:pt modelId="{A424DA59-7A4F-4949-9136-950F4FC2C3FD}" type="parTrans" cxnId="{B444023F-D97B-4574-9272-75662853E3A3}">
      <dgm:prSet/>
      <dgm:spPr/>
      <dgm:t>
        <a:bodyPr/>
        <a:lstStyle/>
        <a:p>
          <a:endParaRPr lang="en-US"/>
        </a:p>
      </dgm:t>
    </dgm:pt>
    <dgm:pt modelId="{46272749-07EC-4ECD-A11E-5FD2F169DEBC}" type="sibTrans" cxnId="{B444023F-D97B-4574-9272-75662853E3A3}">
      <dgm:prSet/>
      <dgm:spPr/>
      <dgm:t>
        <a:bodyPr/>
        <a:lstStyle/>
        <a:p>
          <a:endParaRPr lang="en-US"/>
        </a:p>
      </dgm:t>
    </dgm:pt>
    <dgm:pt modelId="{157A1F99-1071-4D6E-BB00-A6C7DAA673A7}">
      <dgm:prSet/>
      <dgm:spPr/>
      <dgm:t>
        <a:bodyPr/>
        <a:lstStyle/>
        <a:p>
          <a:r>
            <a:rPr lang="en-US" dirty="0"/>
            <a:t>COMPONENTS </a:t>
          </a:r>
          <a:r>
            <a:rPr lang="en-US"/>
            <a:t>OF OOPS</a:t>
          </a:r>
          <a:endParaRPr lang="en-US" dirty="0"/>
        </a:p>
      </dgm:t>
    </dgm:pt>
    <dgm:pt modelId="{4A6DF1FA-0169-4235-A9B8-468FBE907EED}" type="parTrans" cxnId="{13E3532C-17BB-4EA8-987C-5356C42A5123}">
      <dgm:prSet/>
      <dgm:spPr/>
      <dgm:t>
        <a:bodyPr/>
        <a:lstStyle/>
        <a:p>
          <a:endParaRPr lang="en-US"/>
        </a:p>
      </dgm:t>
    </dgm:pt>
    <dgm:pt modelId="{A05C708A-79D9-40C8-AE99-06B5CD471268}" type="sibTrans" cxnId="{13E3532C-17BB-4EA8-987C-5356C42A5123}">
      <dgm:prSet/>
      <dgm:spPr/>
      <dgm:t>
        <a:bodyPr/>
        <a:lstStyle/>
        <a:p>
          <a:endParaRPr lang="en-US"/>
        </a:p>
      </dgm:t>
    </dgm:pt>
    <dgm:pt modelId="{C8446337-DB0A-4C7E-B359-FC8EE0068B14}">
      <dgm:prSet/>
      <dgm:spPr/>
      <dgm:t>
        <a:bodyPr/>
        <a:lstStyle/>
        <a:p>
          <a:r>
            <a:rPr lang="en-US"/>
            <a:t>INHERITANCE</a:t>
          </a:r>
        </a:p>
      </dgm:t>
    </dgm:pt>
    <dgm:pt modelId="{2A410433-6223-437C-A8EC-DA088A900822}" type="parTrans" cxnId="{A93D22BB-8F47-44DA-9C78-8105013134DF}">
      <dgm:prSet/>
      <dgm:spPr/>
      <dgm:t>
        <a:bodyPr/>
        <a:lstStyle/>
        <a:p>
          <a:endParaRPr lang="en-US"/>
        </a:p>
      </dgm:t>
    </dgm:pt>
    <dgm:pt modelId="{99EC3F62-AC09-4BB4-B9CF-B4B804FCAEC0}" type="sibTrans" cxnId="{A93D22BB-8F47-44DA-9C78-8105013134DF}">
      <dgm:prSet/>
      <dgm:spPr/>
      <dgm:t>
        <a:bodyPr/>
        <a:lstStyle/>
        <a:p>
          <a:endParaRPr lang="en-US"/>
        </a:p>
      </dgm:t>
    </dgm:pt>
    <dgm:pt modelId="{0CB77D0A-0DB2-4731-BA98-98B21CC1E8BE}">
      <dgm:prSet/>
      <dgm:spPr/>
      <dgm:t>
        <a:bodyPr/>
        <a:lstStyle/>
        <a:p>
          <a:r>
            <a:rPr lang="en-US"/>
            <a:t>POLYMORPHISM</a:t>
          </a:r>
        </a:p>
      </dgm:t>
    </dgm:pt>
    <dgm:pt modelId="{F44F75CC-3B51-4237-AC7D-6D3880C73176}" type="parTrans" cxnId="{B790DC1D-CACB-4F77-B7EE-760EAAFE62EA}">
      <dgm:prSet/>
      <dgm:spPr/>
      <dgm:t>
        <a:bodyPr/>
        <a:lstStyle/>
        <a:p>
          <a:endParaRPr lang="en-US"/>
        </a:p>
      </dgm:t>
    </dgm:pt>
    <dgm:pt modelId="{36E8D152-2A0D-4FA6-BA50-C8BCD5E8B076}" type="sibTrans" cxnId="{B790DC1D-CACB-4F77-B7EE-760EAAFE62EA}">
      <dgm:prSet/>
      <dgm:spPr/>
      <dgm:t>
        <a:bodyPr/>
        <a:lstStyle/>
        <a:p>
          <a:endParaRPr lang="en-US"/>
        </a:p>
      </dgm:t>
    </dgm:pt>
    <dgm:pt modelId="{9520B7B9-79FF-4520-B190-FEBB5F001ABE}">
      <dgm:prSet/>
      <dgm:spPr/>
      <dgm:t>
        <a:bodyPr/>
        <a:lstStyle/>
        <a:p>
          <a:r>
            <a:rPr lang="en-US" dirty="0"/>
            <a:t>ENCAPSULATION</a:t>
          </a:r>
        </a:p>
      </dgm:t>
    </dgm:pt>
    <dgm:pt modelId="{416324D3-C26B-48DD-B3C0-845F18DC0288}" type="parTrans" cxnId="{D8A0911F-8000-4D40-AC1C-A587E2339682}">
      <dgm:prSet/>
      <dgm:spPr/>
      <dgm:t>
        <a:bodyPr/>
        <a:lstStyle/>
        <a:p>
          <a:endParaRPr lang="en-US"/>
        </a:p>
      </dgm:t>
    </dgm:pt>
    <dgm:pt modelId="{04ACCFE8-7C64-46A4-A24E-3F6C394F251D}" type="sibTrans" cxnId="{D8A0911F-8000-4D40-AC1C-A587E2339682}">
      <dgm:prSet/>
      <dgm:spPr/>
      <dgm:t>
        <a:bodyPr/>
        <a:lstStyle/>
        <a:p>
          <a:endParaRPr lang="en-US"/>
        </a:p>
      </dgm:t>
    </dgm:pt>
    <dgm:pt modelId="{E59C0D6C-CD0F-4E1C-8A5E-C2008B9FB4A0}">
      <dgm:prSet/>
      <dgm:spPr/>
      <dgm:t>
        <a:bodyPr/>
        <a:lstStyle/>
        <a:p>
          <a:r>
            <a:rPr lang="en-US"/>
            <a:t>ABSTRACTION</a:t>
          </a:r>
        </a:p>
      </dgm:t>
    </dgm:pt>
    <dgm:pt modelId="{556528E3-E223-4595-A95C-AA0C7D787B29}" type="parTrans" cxnId="{A1C07FF1-F805-4B48-A610-B11E6805ED67}">
      <dgm:prSet/>
      <dgm:spPr/>
      <dgm:t>
        <a:bodyPr/>
        <a:lstStyle/>
        <a:p>
          <a:endParaRPr lang="en-US"/>
        </a:p>
      </dgm:t>
    </dgm:pt>
    <dgm:pt modelId="{3A4391C4-713C-4C84-929C-272E5F8507D1}" type="sibTrans" cxnId="{A1C07FF1-F805-4B48-A610-B11E6805ED67}">
      <dgm:prSet/>
      <dgm:spPr/>
      <dgm:t>
        <a:bodyPr/>
        <a:lstStyle/>
        <a:p>
          <a:endParaRPr lang="en-US"/>
        </a:p>
      </dgm:t>
    </dgm:pt>
    <dgm:pt modelId="{9940B3FA-C6B6-42D7-89AD-E902F8027931}">
      <dgm:prSet/>
      <dgm:spPr/>
      <dgm:t>
        <a:bodyPr/>
        <a:lstStyle/>
        <a:p>
          <a:r>
            <a:rPr lang="en-US"/>
            <a:t>WHERE WE USE OOPS?</a:t>
          </a:r>
        </a:p>
      </dgm:t>
    </dgm:pt>
    <dgm:pt modelId="{2D6DD115-6552-403B-8CEF-6DCB215BA9AD}" type="parTrans" cxnId="{B21E0655-8EC5-4352-82BB-E76D118F9353}">
      <dgm:prSet/>
      <dgm:spPr/>
      <dgm:t>
        <a:bodyPr/>
        <a:lstStyle/>
        <a:p>
          <a:endParaRPr lang="en-US"/>
        </a:p>
      </dgm:t>
    </dgm:pt>
    <dgm:pt modelId="{DF5730D8-A3B0-47F2-BE7B-84DBF5E7B02F}" type="sibTrans" cxnId="{B21E0655-8EC5-4352-82BB-E76D118F9353}">
      <dgm:prSet/>
      <dgm:spPr/>
      <dgm:t>
        <a:bodyPr/>
        <a:lstStyle/>
        <a:p>
          <a:endParaRPr lang="en-US"/>
        </a:p>
      </dgm:t>
    </dgm:pt>
    <dgm:pt modelId="{D91AE53A-1143-4B7A-A410-C2E667F31BC1}" type="pres">
      <dgm:prSet presAssocID="{D1932F2B-44DD-4A68-9E6F-9FF40A2FC019}" presName="vert0" presStyleCnt="0">
        <dgm:presLayoutVars>
          <dgm:dir/>
          <dgm:animOne val="branch"/>
          <dgm:animLvl val="lvl"/>
        </dgm:presLayoutVars>
      </dgm:prSet>
      <dgm:spPr/>
    </dgm:pt>
    <dgm:pt modelId="{87A20AA4-146E-4660-8C1A-4FBE760892E5}" type="pres">
      <dgm:prSet presAssocID="{B9E8CB01-FF1C-469D-AEC0-1201BAFBFD27}" presName="thickLine" presStyleLbl="alignNode1" presStyleIdx="0" presStyleCnt="8"/>
      <dgm:spPr/>
    </dgm:pt>
    <dgm:pt modelId="{D35B5ED8-5C70-4D45-81EE-A0244C59CD8D}" type="pres">
      <dgm:prSet presAssocID="{B9E8CB01-FF1C-469D-AEC0-1201BAFBFD27}" presName="horz1" presStyleCnt="0"/>
      <dgm:spPr/>
    </dgm:pt>
    <dgm:pt modelId="{A6AFFCE2-3B19-4806-9F31-9F7107831D5B}" type="pres">
      <dgm:prSet presAssocID="{B9E8CB01-FF1C-469D-AEC0-1201BAFBFD27}" presName="tx1" presStyleLbl="revTx" presStyleIdx="0" presStyleCnt="8"/>
      <dgm:spPr/>
    </dgm:pt>
    <dgm:pt modelId="{4A7FA938-F042-477F-909E-09AD4CCE8E5B}" type="pres">
      <dgm:prSet presAssocID="{B9E8CB01-FF1C-469D-AEC0-1201BAFBFD27}" presName="vert1" presStyleCnt="0"/>
      <dgm:spPr/>
    </dgm:pt>
    <dgm:pt modelId="{A9C55BD3-9FAB-4F3C-88CC-9752C127DB72}" type="pres">
      <dgm:prSet presAssocID="{97396493-3F30-4CAD-A5A9-2ACBF41BE2E6}" presName="thickLine" presStyleLbl="alignNode1" presStyleIdx="1" presStyleCnt="8"/>
      <dgm:spPr/>
    </dgm:pt>
    <dgm:pt modelId="{6236E547-75A1-44AA-B478-E7D3AE522DD5}" type="pres">
      <dgm:prSet presAssocID="{97396493-3F30-4CAD-A5A9-2ACBF41BE2E6}" presName="horz1" presStyleCnt="0"/>
      <dgm:spPr/>
    </dgm:pt>
    <dgm:pt modelId="{D2B10CEF-BB39-4675-A646-66D9DA8686D5}" type="pres">
      <dgm:prSet presAssocID="{97396493-3F30-4CAD-A5A9-2ACBF41BE2E6}" presName="tx1" presStyleLbl="revTx" presStyleIdx="1" presStyleCnt="8"/>
      <dgm:spPr/>
    </dgm:pt>
    <dgm:pt modelId="{58E70A70-F017-40AB-88F2-B0EF61DD6C8C}" type="pres">
      <dgm:prSet presAssocID="{97396493-3F30-4CAD-A5A9-2ACBF41BE2E6}" presName="vert1" presStyleCnt="0"/>
      <dgm:spPr/>
    </dgm:pt>
    <dgm:pt modelId="{A1A24B7C-823F-4624-A971-FC8AF0FC702F}" type="pres">
      <dgm:prSet presAssocID="{157A1F99-1071-4D6E-BB00-A6C7DAA673A7}" presName="thickLine" presStyleLbl="alignNode1" presStyleIdx="2" presStyleCnt="8"/>
      <dgm:spPr/>
    </dgm:pt>
    <dgm:pt modelId="{F95A2864-63C2-4217-986B-B3B37AAA545C}" type="pres">
      <dgm:prSet presAssocID="{157A1F99-1071-4D6E-BB00-A6C7DAA673A7}" presName="horz1" presStyleCnt="0"/>
      <dgm:spPr/>
    </dgm:pt>
    <dgm:pt modelId="{14D4E6D0-3C26-4804-AD14-113F01104B04}" type="pres">
      <dgm:prSet presAssocID="{157A1F99-1071-4D6E-BB00-A6C7DAA673A7}" presName="tx1" presStyleLbl="revTx" presStyleIdx="2" presStyleCnt="8"/>
      <dgm:spPr/>
    </dgm:pt>
    <dgm:pt modelId="{F0459AA3-70C0-4EDE-B182-CD0FB9960310}" type="pres">
      <dgm:prSet presAssocID="{157A1F99-1071-4D6E-BB00-A6C7DAA673A7}" presName="vert1" presStyleCnt="0"/>
      <dgm:spPr/>
    </dgm:pt>
    <dgm:pt modelId="{2415F439-7B55-4AE6-AACC-6DEF319A028B}" type="pres">
      <dgm:prSet presAssocID="{C8446337-DB0A-4C7E-B359-FC8EE0068B14}" presName="thickLine" presStyleLbl="alignNode1" presStyleIdx="3" presStyleCnt="8"/>
      <dgm:spPr/>
    </dgm:pt>
    <dgm:pt modelId="{D2D1E66B-F416-4F7B-B118-B740F3F33821}" type="pres">
      <dgm:prSet presAssocID="{C8446337-DB0A-4C7E-B359-FC8EE0068B14}" presName="horz1" presStyleCnt="0"/>
      <dgm:spPr/>
    </dgm:pt>
    <dgm:pt modelId="{077B05FB-3773-4675-AA51-F8895A8C5297}" type="pres">
      <dgm:prSet presAssocID="{C8446337-DB0A-4C7E-B359-FC8EE0068B14}" presName="tx1" presStyleLbl="revTx" presStyleIdx="3" presStyleCnt="8"/>
      <dgm:spPr/>
    </dgm:pt>
    <dgm:pt modelId="{17E6A961-F55E-4783-9212-AE5CE081E08B}" type="pres">
      <dgm:prSet presAssocID="{C8446337-DB0A-4C7E-B359-FC8EE0068B14}" presName="vert1" presStyleCnt="0"/>
      <dgm:spPr/>
    </dgm:pt>
    <dgm:pt modelId="{04F3D438-7DA4-49C5-906E-1CCF62865C02}" type="pres">
      <dgm:prSet presAssocID="{0CB77D0A-0DB2-4731-BA98-98B21CC1E8BE}" presName="thickLine" presStyleLbl="alignNode1" presStyleIdx="4" presStyleCnt="8"/>
      <dgm:spPr/>
    </dgm:pt>
    <dgm:pt modelId="{297C265E-DC55-435B-BC76-7932FA671B68}" type="pres">
      <dgm:prSet presAssocID="{0CB77D0A-0DB2-4731-BA98-98B21CC1E8BE}" presName="horz1" presStyleCnt="0"/>
      <dgm:spPr/>
    </dgm:pt>
    <dgm:pt modelId="{8C3B56BA-4691-45EA-B682-F9C6E9EB169A}" type="pres">
      <dgm:prSet presAssocID="{0CB77D0A-0DB2-4731-BA98-98B21CC1E8BE}" presName="tx1" presStyleLbl="revTx" presStyleIdx="4" presStyleCnt="8"/>
      <dgm:spPr/>
    </dgm:pt>
    <dgm:pt modelId="{9E8F2310-D1C9-4165-9D4A-1CD9C8A39B3D}" type="pres">
      <dgm:prSet presAssocID="{0CB77D0A-0DB2-4731-BA98-98B21CC1E8BE}" presName="vert1" presStyleCnt="0"/>
      <dgm:spPr/>
    </dgm:pt>
    <dgm:pt modelId="{87B2EF13-30FF-4250-84F5-986388A6B275}" type="pres">
      <dgm:prSet presAssocID="{9520B7B9-79FF-4520-B190-FEBB5F001ABE}" presName="thickLine" presStyleLbl="alignNode1" presStyleIdx="5" presStyleCnt="8"/>
      <dgm:spPr/>
    </dgm:pt>
    <dgm:pt modelId="{7B92331A-80A1-4188-BBAC-FFCCD192FA40}" type="pres">
      <dgm:prSet presAssocID="{9520B7B9-79FF-4520-B190-FEBB5F001ABE}" presName="horz1" presStyleCnt="0"/>
      <dgm:spPr/>
    </dgm:pt>
    <dgm:pt modelId="{42956403-E186-4BDD-B965-0F2E8A6E0353}" type="pres">
      <dgm:prSet presAssocID="{9520B7B9-79FF-4520-B190-FEBB5F001ABE}" presName="tx1" presStyleLbl="revTx" presStyleIdx="5" presStyleCnt="8"/>
      <dgm:spPr/>
    </dgm:pt>
    <dgm:pt modelId="{60B778E8-4BCF-4616-8F82-B9035AF5A01C}" type="pres">
      <dgm:prSet presAssocID="{9520B7B9-79FF-4520-B190-FEBB5F001ABE}" presName="vert1" presStyleCnt="0"/>
      <dgm:spPr/>
    </dgm:pt>
    <dgm:pt modelId="{96CDC851-B8D0-4213-B1EE-EE10C7008BF3}" type="pres">
      <dgm:prSet presAssocID="{E59C0D6C-CD0F-4E1C-8A5E-C2008B9FB4A0}" presName="thickLine" presStyleLbl="alignNode1" presStyleIdx="6" presStyleCnt="8"/>
      <dgm:spPr/>
    </dgm:pt>
    <dgm:pt modelId="{23056567-2189-4EE4-B756-A4B0537CF237}" type="pres">
      <dgm:prSet presAssocID="{E59C0D6C-CD0F-4E1C-8A5E-C2008B9FB4A0}" presName="horz1" presStyleCnt="0"/>
      <dgm:spPr/>
    </dgm:pt>
    <dgm:pt modelId="{43B87B52-9863-4E19-A445-834F6382A5CC}" type="pres">
      <dgm:prSet presAssocID="{E59C0D6C-CD0F-4E1C-8A5E-C2008B9FB4A0}" presName="tx1" presStyleLbl="revTx" presStyleIdx="6" presStyleCnt="8"/>
      <dgm:spPr/>
    </dgm:pt>
    <dgm:pt modelId="{2B8A5256-3B54-4C7A-B9B4-D32EB888570B}" type="pres">
      <dgm:prSet presAssocID="{E59C0D6C-CD0F-4E1C-8A5E-C2008B9FB4A0}" presName="vert1" presStyleCnt="0"/>
      <dgm:spPr/>
    </dgm:pt>
    <dgm:pt modelId="{E377A948-5BE8-4D27-8A5B-578D4B269E5B}" type="pres">
      <dgm:prSet presAssocID="{9940B3FA-C6B6-42D7-89AD-E902F8027931}" presName="thickLine" presStyleLbl="alignNode1" presStyleIdx="7" presStyleCnt="8"/>
      <dgm:spPr/>
    </dgm:pt>
    <dgm:pt modelId="{975A03EC-BF1D-4AD8-A96B-17293C9D8465}" type="pres">
      <dgm:prSet presAssocID="{9940B3FA-C6B6-42D7-89AD-E902F8027931}" presName="horz1" presStyleCnt="0"/>
      <dgm:spPr/>
    </dgm:pt>
    <dgm:pt modelId="{9A273F2C-58BB-4D48-B384-04DD0CFD4E04}" type="pres">
      <dgm:prSet presAssocID="{9940B3FA-C6B6-42D7-89AD-E902F8027931}" presName="tx1" presStyleLbl="revTx" presStyleIdx="7" presStyleCnt="8"/>
      <dgm:spPr/>
    </dgm:pt>
    <dgm:pt modelId="{2EB76FA2-3EC6-450D-A166-B10E6A426C73}" type="pres">
      <dgm:prSet presAssocID="{9940B3FA-C6B6-42D7-89AD-E902F8027931}" presName="vert1" presStyleCnt="0"/>
      <dgm:spPr/>
    </dgm:pt>
  </dgm:ptLst>
  <dgm:cxnLst>
    <dgm:cxn modelId="{B790DC1D-CACB-4F77-B7EE-760EAAFE62EA}" srcId="{D1932F2B-44DD-4A68-9E6F-9FF40A2FC019}" destId="{0CB77D0A-0DB2-4731-BA98-98B21CC1E8BE}" srcOrd="4" destOrd="0" parTransId="{F44F75CC-3B51-4237-AC7D-6D3880C73176}" sibTransId="{36E8D152-2A0D-4FA6-BA50-C8BCD5E8B076}"/>
    <dgm:cxn modelId="{A75CEE1E-7DB2-40D4-B808-378AC156CD6A}" type="presOf" srcId="{157A1F99-1071-4D6E-BB00-A6C7DAA673A7}" destId="{14D4E6D0-3C26-4804-AD14-113F01104B04}" srcOrd="0" destOrd="0" presId="urn:microsoft.com/office/officeart/2008/layout/LinedList"/>
    <dgm:cxn modelId="{D8A0911F-8000-4D40-AC1C-A587E2339682}" srcId="{D1932F2B-44DD-4A68-9E6F-9FF40A2FC019}" destId="{9520B7B9-79FF-4520-B190-FEBB5F001ABE}" srcOrd="5" destOrd="0" parTransId="{416324D3-C26B-48DD-B3C0-845F18DC0288}" sibTransId="{04ACCFE8-7C64-46A4-A24E-3F6C394F251D}"/>
    <dgm:cxn modelId="{13E3532C-17BB-4EA8-987C-5356C42A5123}" srcId="{D1932F2B-44DD-4A68-9E6F-9FF40A2FC019}" destId="{157A1F99-1071-4D6E-BB00-A6C7DAA673A7}" srcOrd="2" destOrd="0" parTransId="{4A6DF1FA-0169-4235-A9B8-468FBE907EED}" sibTransId="{A05C708A-79D9-40C8-AE99-06B5CD471268}"/>
    <dgm:cxn modelId="{6FBAC331-DBFC-42DC-AF03-B337C02C99CA}" type="presOf" srcId="{E59C0D6C-CD0F-4E1C-8A5E-C2008B9FB4A0}" destId="{43B87B52-9863-4E19-A445-834F6382A5CC}" srcOrd="0" destOrd="0" presId="urn:microsoft.com/office/officeart/2008/layout/LinedList"/>
    <dgm:cxn modelId="{9BAEF83B-7872-4546-8736-400C6F508A5B}" type="presOf" srcId="{9520B7B9-79FF-4520-B190-FEBB5F001ABE}" destId="{42956403-E186-4BDD-B965-0F2E8A6E0353}" srcOrd="0" destOrd="0" presId="urn:microsoft.com/office/officeart/2008/layout/LinedList"/>
    <dgm:cxn modelId="{B444023F-D97B-4574-9272-75662853E3A3}" srcId="{D1932F2B-44DD-4A68-9E6F-9FF40A2FC019}" destId="{97396493-3F30-4CAD-A5A9-2ACBF41BE2E6}" srcOrd="1" destOrd="0" parTransId="{A424DA59-7A4F-4949-9136-950F4FC2C3FD}" sibTransId="{46272749-07EC-4ECD-A11E-5FD2F169DEBC}"/>
    <dgm:cxn modelId="{B21E0655-8EC5-4352-82BB-E76D118F9353}" srcId="{D1932F2B-44DD-4A68-9E6F-9FF40A2FC019}" destId="{9940B3FA-C6B6-42D7-89AD-E902F8027931}" srcOrd="7" destOrd="0" parTransId="{2D6DD115-6552-403B-8CEF-6DCB215BA9AD}" sibTransId="{DF5730D8-A3B0-47F2-BE7B-84DBF5E7B02F}"/>
    <dgm:cxn modelId="{DB1F8855-49E6-46EA-9AD9-55085635588F}" srcId="{D1932F2B-44DD-4A68-9E6F-9FF40A2FC019}" destId="{B9E8CB01-FF1C-469D-AEC0-1201BAFBFD27}" srcOrd="0" destOrd="0" parTransId="{1FBDF962-D4F2-4520-AA12-70A0E21CDF10}" sibTransId="{24B4D334-C303-4265-9728-ED59425EB970}"/>
    <dgm:cxn modelId="{9DD25993-CB55-4716-B8D6-02FD5F70B0C0}" type="presOf" srcId="{0CB77D0A-0DB2-4731-BA98-98B21CC1E8BE}" destId="{8C3B56BA-4691-45EA-B682-F9C6E9EB169A}" srcOrd="0" destOrd="0" presId="urn:microsoft.com/office/officeart/2008/layout/LinedList"/>
    <dgm:cxn modelId="{9A2A62B7-3A50-4AB0-AB9E-C37A8A8337C9}" type="presOf" srcId="{B9E8CB01-FF1C-469D-AEC0-1201BAFBFD27}" destId="{A6AFFCE2-3B19-4806-9F31-9F7107831D5B}" srcOrd="0" destOrd="0" presId="urn:microsoft.com/office/officeart/2008/layout/LinedList"/>
    <dgm:cxn modelId="{AAFB7CB8-8C62-4D94-B87A-D78651BCD6CB}" type="presOf" srcId="{97396493-3F30-4CAD-A5A9-2ACBF41BE2E6}" destId="{D2B10CEF-BB39-4675-A646-66D9DA8686D5}" srcOrd="0" destOrd="0" presId="urn:microsoft.com/office/officeart/2008/layout/LinedList"/>
    <dgm:cxn modelId="{A93D22BB-8F47-44DA-9C78-8105013134DF}" srcId="{D1932F2B-44DD-4A68-9E6F-9FF40A2FC019}" destId="{C8446337-DB0A-4C7E-B359-FC8EE0068B14}" srcOrd="3" destOrd="0" parTransId="{2A410433-6223-437C-A8EC-DA088A900822}" sibTransId="{99EC3F62-AC09-4BB4-B9CF-B4B804FCAEC0}"/>
    <dgm:cxn modelId="{941EA7BF-0F4C-44A7-A10F-A00AEBCDAF19}" type="presOf" srcId="{9940B3FA-C6B6-42D7-89AD-E902F8027931}" destId="{9A273F2C-58BB-4D48-B384-04DD0CFD4E04}" srcOrd="0" destOrd="0" presId="urn:microsoft.com/office/officeart/2008/layout/LinedList"/>
    <dgm:cxn modelId="{29A238DC-5DB2-4828-AB50-C2025BF9A352}" type="presOf" srcId="{C8446337-DB0A-4C7E-B359-FC8EE0068B14}" destId="{077B05FB-3773-4675-AA51-F8895A8C5297}" srcOrd="0" destOrd="0" presId="urn:microsoft.com/office/officeart/2008/layout/LinedList"/>
    <dgm:cxn modelId="{A1C07FF1-F805-4B48-A610-B11E6805ED67}" srcId="{D1932F2B-44DD-4A68-9E6F-9FF40A2FC019}" destId="{E59C0D6C-CD0F-4E1C-8A5E-C2008B9FB4A0}" srcOrd="6" destOrd="0" parTransId="{556528E3-E223-4595-A95C-AA0C7D787B29}" sibTransId="{3A4391C4-713C-4C84-929C-272E5F8507D1}"/>
    <dgm:cxn modelId="{CAC8DDFA-D5A9-4EE6-943F-61F15DA334B1}" type="presOf" srcId="{D1932F2B-44DD-4A68-9E6F-9FF40A2FC019}" destId="{D91AE53A-1143-4B7A-A410-C2E667F31BC1}" srcOrd="0" destOrd="0" presId="urn:microsoft.com/office/officeart/2008/layout/LinedList"/>
    <dgm:cxn modelId="{2A511F3B-CAD0-4480-8B4C-BD27D0B021A1}" type="presParOf" srcId="{D91AE53A-1143-4B7A-A410-C2E667F31BC1}" destId="{87A20AA4-146E-4660-8C1A-4FBE760892E5}" srcOrd="0" destOrd="0" presId="urn:microsoft.com/office/officeart/2008/layout/LinedList"/>
    <dgm:cxn modelId="{9ED69CC9-4349-43A0-807A-DBDE3ABEF9AE}" type="presParOf" srcId="{D91AE53A-1143-4B7A-A410-C2E667F31BC1}" destId="{D35B5ED8-5C70-4D45-81EE-A0244C59CD8D}" srcOrd="1" destOrd="0" presId="urn:microsoft.com/office/officeart/2008/layout/LinedList"/>
    <dgm:cxn modelId="{12EBF11E-A794-423E-B0C5-3CA442B5958C}" type="presParOf" srcId="{D35B5ED8-5C70-4D45-81EE-A0244C59CD8D}" destId="{A6AFFCE2-3B19-4806-9F31-9F7107831D5B}" srcOrd="0" destOrd="0" presId="urn:microsoft.com/office/officeart/2008/layout/LinedList"/>
    <dgm:cxn modelId="{A25D6560-65F1-4EA7-9630-2D4DCC3C8215}" type="presParOf" srcId="{D35B5ED8-5C70-4D45-81EE-A0244C59CD8D}" destId="{4A7FA938-F042-477F-909E-09AD4CCE8E5B}" srcOrd="1" destOrd="0" presId="urn:microsoft.com/office/officeart/2008/layout/LinedList"/>
    <dgm:cxn modelId="{C5D017AD-360C-4F25-BCFD-10849F4A4132}" type="presParOf" srcId="{D91AE53A-1143-4B7A-A410-C2E667F31BC1}" destId="{A9C55BD3-9FAB-4F3C-88CC-9752C127DB72}" srcOrd="2" destOrd="0" presId="urn:microsoft.com/office/officeart/2008/layout/LinedList"/>
    <dgm:cxn modelId="{5EC4BF9B-2285-481C-A53B-5ABBB63DBCF4}" type="presParOf" srcId="{D91AE53A-1143-4B7A-A410-C2E667F31BC1}" destId="{6236E547-75A1-44AA-B478-E7D3AE522DD5}" srcOrd="3" destOrd="0" presId="urn:microsoft.com/office/officeart/2008/layout/LinedList"/>
    <dgm:cxn modelId="{834A3500-918C-47B4-AF67-1CECB01EDD0D}" type="presParOf" srcId="{6236E547-75A1-44AA-B478-E7D3AE522DD5}" destId="{D2B10CEF-BB39-4675-A646-66D9DA8686D5}" srcOrd="0" destOrd="0" presId="urn:microsoft.com/office/officeart/2008/layout/LinedList"/>
    <dgm:cxn modelId="{8EE0DEB7-D400-4F22-95FE-AEC728E355B0}" type="presParOf" srcId="{6236E547-75A1-44AA-B478-E7D3AE522DD5}" destId="{58E70A70-F017-40AB-88F2-B0EF61DD6C8C}" srcOrd="1" destOrd="0" presId="urn:microsoft.com/office/officeart/2008/layout/LinedList"/>
    <dgm:cxn modelId="{623847AB-E8BB-43E4-85E9-E9A2066FF4F8}" type="presParOf" srcId="{D91AE53A-1143-4B7A-A410-C2E667F31BC1}" destId="{A1A24B7C-823F-4624-A971-FC8AF0FC702F}" srcOrd="4" destOrd="0" presId="urn:microsoft.com/office/officeart/2008/layout/LinedList"/>
    <dgm:cxn modelId="{5BD26325-71B0-43AA-AF90-07780F05D8AD}" type="presParOf" srcId="{D91AE53A-1143-4B7A-A410-C2E667F31BC1}" destId="{F95A2864-63C2-4217-986B-B3B37AAA545C}" srcOrd="5" destOrd="0" presId="urn:microsoft.com/office/officeart/2008/layout/LinedList"/>
    <dgm:cxn modelId="{3C2531BC-509D-4DD5-B983-21159611C998}" type="presParOf" srcId="{F95A2864-63C2-4217-986B-B3B37AAA545C}" destId="{14D4E6D0-3C26-4804-AD14-113F01104B04}" srcOrd="0" destOrd="0" presId="urn:microsoft.com/office/officeart/2008/layout/LinedList"/>
    <dgm:cxn modelId="{F0FD42DC-8BF6-4FC1-AEA3-E0091A2F2465}" type="presParOf" srcId="{F95A2864-63C2-4217-986B-B3B37AAA545C}" destId="{F0459AA3-70C0-4EDE-B182-CD0FB9960310}" srcOrd="1" destOrd="0" presId="urn:microsoft.com/office/officeart/2008/layout/LinedList"/>
    <dgm:cxn modelId="{1472E3B1-93E9-478D-9F44-02290B56CE62}" type="presParOf" srcId="{D91AE53A-1143-4B7A-A410-C2E667F31BC1}" destId="{2415F439-7B55-4AE6-AACC-6DEF319A028B}" srcOrd="6" destOrd="0" presId="urn:microsoft.com/office/officeart/2008/layout/LinedList"/>
    <dgm:cxn modelId="{6325D14F-7E14-4CD7-AFA7-DCCF00B933EF}" type="presParOf" srcId="{D91AE53A-1143-4B7A-A410-C2E667F31BC1}" destId="{D2D1E66B-F416-4F7B-B118-B740F3F33821}" srcOrd="7" destOrd="0" presId="urn:microsoft.com/office/officeart/2008/layout/LinedList"/>
    <dgm:cxn modelId="{9C16EDC9-8230-45A8-BCD2-BB1B02EBBA68}" type="presParOf" srcId="{D2D1E66B-F416-4F7B-B118-B740F3F33821}" destId="{077B05FB-3773-4675-AA51-F8895A8C5297}" srcOrd="0" destOrd="0" presId="urn:microsoft.com/office/officeart/2008/layout/LinedList"/>
    <dgm:cxn modelId="{414041BE-DBB1-4133-87CB-CB6D73562195}" type="presParOf" srcId="{D2D1E66B-F416-4F7B-B118-B740F3F33821}" destId="{17E6A961-F55E-4783-9212-AE5CE081E08B}" srcOrd="1" destOrd="0" presId="urn:microsoft.com/office/officeart/2008/layout/LinedList"/>
    <dgm:cxn modelId="{08B43988-6548-464C-91C4-169E13914A6F}" type="presParOf" srcId="{D91AE53A-1143-4B7A-A410-C2E667F31BC1}" destId="{04F3D438-7DA4-49C5-906E-1CCF62865C02}" srcOrd="8" destOrd="0" presId="urn:microsoft.com/office/officeart/2008/layout/LinedList"/>
    <dgm:cxn modelId="{2E31A275-9B0A-4430-9EDD-598318F8B856}" type="presParOf" srcId="{D91AE53A-1143-4B7A-A410-C2E667F31BC1}" destId="{297C265E-DC55-435B-BC76-7932FA671B68}" srcOrd="9" destOrd="0" presId="urn:microsoft.com/office/officeart/2008/layout/LinedList"/>
    <dgm:cxn modelId="{54F7AB07-07EF-4F48-8B12-9F57F0357FBF}" type="presParOf" srcId="{297C265E-DC55-435B-BC76-7932FA671B68}" destId="{8C3B56BA-4691-45EA-B682-F9C6E9EB169A}" srcOrd="0" destOrd="0" presId="urn:microsoft.com/office/officeart/2008/layout/LinedList"/>
    <dgm:cxn modelId="{D62A7C0E-7EC6-4D52-AAD3-3F6D393A7A49}" type="presParOf" srcId="{297C265E-DC55-435B-BC76-7932FA671B68}" destId="{9E8F2310-D1C9-4165-9D4A-1CD9C8A39B3D}" srcOrd="1" destOrd="0" presId="urn:microsoft.com/office/officeart/2008/layout/LinedList"/>
    <dgm:cxn modelId="{BFA9A841-D336-4D92-A995-858916D0F93A}" type="presParOf" srcId="{D91AE53A-1143-4B7A-A410-C2E667F31BC1}" destId="{87B2EF13-30FF-4250-84F5-986388A6B275}" srcOrd="10" destOrd="0" presId="urn:microsoft.com/office/officeart/2008/layout/LinedList"/>
    <dgm:cxn modelId="{400283FC-3141-45CE-A412-8CABB1D94CEE}" type="presParOf" srcId="{D91AE53A-1143-4B7A-A410-C2E667F31BC1}" destId="{7B92331A-80A1-4188-BBAC-FFCCD192FA40}" srcOrd="11" destOrd="0" presId="urn:microsoft.com/office/officeart/2008/layout/LinedList"/>
    <dgm:cxn modelId="{504D9934-6389-41A5-8B71-6333D116F54F}" type="presParOf" srcId="{7B92331A-80A1-4188-BBAC-FFCCD192FA40}" destId="{42956403-E186-4BDD-B965-0F2E8A6E0353}" srcOrd="0" destOrd="0" presId="urn:microsoft.com/office/officeart/2008/layout/LinedList"/>
    <dgm:cxn modelId="{AEAF7178-704B-4993-9EA3-2A37D5AB9CB3}" type="presParOf" srcId="{7B92331A-80A1-4188-BBAC-FFCCD192FA40}" destId="{60B778E8-4BCF-4616-8F82-B9035AF5A01C}" srcOrd="1" destOrd="0" presId="urn:microsoft.com/office/officeart/2008/layout/LinedList"/>
    <dgm:cxn modelId="{71877841-60D3-492E-97E9-BE9D2AB52C7C}" type="presParOf" srcId="{D91AE53A-1143-4B7A-A410-C2E667F31BC1}" destId="{96CDC851-B8D0-4213-B1EE-EE10C7008BF3}" srcOrd="12" destOrd="0" presId="urn:microsoft.com/office/officeart/2008/layout/LinedList"/>
    <dgm:cxn modelId="{D7CBA430-180A-450A-BF32-4C3AA261C75D}" type="presParOf" srcId="{D91AE53A-1143-4B7A-A410-C2E667F31BC1}" destId="{23056567-2189-4EE4-B756-A4B0537CF237}" srcOrd="13" destOrd="0" presId="urn:microsoft.com/office/officeart/2008/layout/LinedList"/>
    <dgm:cxn modelId="{F604FC14-F9F0-4C0A-8473-B4CA2FF171FF}" type="presParOf" srcId="{23056567-2189-4EE4-B756-A4B0537CF237}" destId="{43B87B52-9863-4E19-A445-834F6382A5CC}" srcOrd="0" destOrd="0" presId="urn:microsoft.com/office/officeart/2008/layout/LinedList"/>
    <dgm:cxn modelId="{36E578F5-95D1-4B5C-9210-0693B96B853F}" type="presParOf" srcId="{23056567-2189-4EE4-B756-A4B0537CF237}" destId="{2B8A5256-3B54-4C7A-B9B4-D32EB888570B}" srcOrd="1" destOrd="0" presId="urn:microsoft.com/office/officeart/2008/layout/LinedList"/>
    <dgm:cxn modelId="{DCEFB41D-C2BA-48FF-8728-2EE8EA720A1D}" type="presParOf" srcId="{D91AE53A-1143-4B7A-A410-C2E667F31BC1}" destId="{E377A948-5BE8-4D27-8A5B-578D4B269E5B}" srcOrd="14" destOrd="0" presId="urn:microsoft.com/office/officeart/2008/layout/LinedList"/>
    <dgm:cxn modelId="{05BD8650-8B67-4C0C-A9DA-317B9E98528C}" type="presParOf" srcId="{D91AE53A-1143-4B7A-A410-C2E667F31BC1}" destId="{975A03EC-BF1D-4AD8-A96B-17293C9D8465}" srcOrd="15" destOrd="0" presId="urn:microsoft.com/office/officeart/2008/layout/LinedList"/>
    <dgm:cxn modelId="{55774EDC-EE26-4313-A6A7-8EA3273C8077}" type="presParOf" srcId="{975A03EC-BF1D-4AD8-A96B-17293C9D8465}" destId="{9A273F2C-58BB-4D48-B384-04DD0CFD4E04}" srcOrd="0" destOrd="0" presId="urn:microsoft.com/office/officeart/2008/layout/LinedList"/>
    <dgm:cxn modelId="{65674864-1961-40C1-97DB-E37869F582F9}" type="presParOf" srcId="{975A03EC-BF1D-4AD8-A96B-17293C9D8465}" destId="{2EB76FA2-3EC6-450D-A166-B10E6A426C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3E32D-B14C-4D52-BE37-54CC35FF91E4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95436-9893-4F99-9252-DD81863111EA}">
      <dgm:prSet/>
      <dgm:spPr/>
      <dgm:t>
        <a:bodyPr/>
        <a:lstStyle/>
        <a:p>
          <a:r>
            <a:rPr lang="en-US"/>
            <a:t>OOPS is a programming methodology that  promotes the efficient design and development  of software system using its components.</a:t>
          </a:r>
        </a:p>
      </dgm:t>
    </dgm:pt>
    <dgm:pt modelId="{78670FD9-30A9-43FA-9614-7285195930DE}" type="parTrans" cxnId="{91407FB1-5B96-486C-ADAA-455563490CAD}">
      <dgm:prSet/>
      <dgm:spPr/>
      <dgm:t>
        <a:bodyPr/>
        <a:lstStyle/>
        <a:p>
          <a:endParaRPr lang="en-US"/>
        </a:p>
      </dgm:t>
    </dgm:pt>
    <dgm:pt modelId="{16A5A80E-4B3C-49F1-8E1C-7048C3E98977}" type="sibTrans" cxnId="{91407FB1-5B96-486C-ADAA-455563490CAD}">
      <dgm:prSet/>
      <dgm:spPr/>
      <dgm:t>
        <a:bodyPr/>
        <a:lstStyle/>
        <a:p>
          <a:endParaRPr lang="en-US"/>
        </a:p>
      </dgm:t>
    </dgm:pt>
    <dgm:pt modelId="{1060C91B-F3E5-47A2-AF5D-B726B5D343FE}">
      <dgm:prSet/>
      <dgm:spPr/>
      <dgm:t>
        <a:bodyPr/>
        <a:lstStyle/>
        <a:p>
          <a:r>
            <a:rPr lang="en-US"/>
            <a:t>OOPS is a programming language model for software design that revolves around classes  &amp; objects instead of using logic or functions.</a:t>
          </a:r>
        </a:p>
      </dgm:t>
    </dgm:pt>
    <dgm:pt modelId="{C7C71EBE-6A60-416C-BD46-35A1DD38500E}" type="parTrans" cxnId="{A16D8F23-1685-406E-A55A-6896B41275D5}">
      <dgm:prSet/>
      <dgm:spPr/>
      <dgm:t>
        <a:bodyPr/>
        <a:lstStyle/>
        <a:p>
          <a:endParaRPr lang="en-US"/>
        </a:p>
      </dgm:t>
    </dgm:pt>
    <dgm:pt modelId="{6EAA6C4F-A403-4784-8C15-1319DE346F5E}" type="sibTrans" cxnId="{A16D8F23-1685-406E-A55A-6896B41275D5}">
      <dgm:prSet/>
      <dgm:spPr/>
      <dgm:t>
        <a:bodyPr/>
        <a:lstStyle/>
        <a:p>
          <a:endParaRPr lang="en-US"/>
        </a:p>
      </dgm:t>
    </dgm:pt>
    <dgm:pt modelId="{07B92D53-9C20-4B16-AEE4-9F676A99A079}">
      <dgm:prSet/>
      <dgm:spPr/>
      <dgm:t>
        <a:bodyPr/>
        <a:lstStyle/>
        <a:p>
          <a:r>
            <a:rPr lang="en-US"/>
            <a:t>Class means a group of objects which have common properties. It is a template or blueprint from which objects are created.</a:t>
          </a:r>
        </a:p>
      </dgm:t>
    </dgm:pt>
    <dgm:pt modelId="{8FE25125-40B9-483D-95B2-2546DFAA8BA3}" type="parTrans" cxnId="{52ECC0D6-1C70-48A1-B31C-86F416A554DD}">
      <dgm:prSet/>
      <dgm:spPr/>
      <dgm:t>
        <a:bodyPr/>
        <a:lstStyle/>
        <a:p>
          <a:endParaRPr lang="en-US"/>
        </a:p>
      </dgm:t>
    </dgm:pt>
    <dgm:pt modelId="{1D2E42BA-08D4-4A62-A53E-46956CFB8F82}" type="sibTrans" cxnId="{52ECC0D6-1C70-48A1-B31C-86F416A554DD}">
      <dgm:prSet/>
      <dgm:spPr/>
      <dgm:t>
        <a:bodyPr/>
        <a:lstStyle/>
        <a:p>
          <a:endParaRPr lang="en-US"/>
        </a:p>
      </dgm:t>
    </dgm:pt>
    <dgm:pt modelId="{5ACF79CA-AC5D-440C-B4B2-79918E1AAD9F}">
      <dgm:prSet/>
      <dgm:spPr/>
      <dgm:t>
        <a:bodyPr/>
        <a:lstStyle/>
        <a:p>
          <a:r>
            <a:rPr lang="en-US"/>
            <a:t>Class is a non primitive data type and it consists of objects, methods, constructors, access specifiers and instance variables.</a:t>
          </a:r>
        </a:p>
      </dgm:t>
    </dgm:pt>
    <dgm:pt modelId="{D5FD3D8F-3645-447C-936F-FA8A366BBA33}" type="parTrans" cxnId="{49626038-CB1A-4BED-8A7B-FD5D6DB8814C}">
      <dgm:prSet/>
      <dgm:spPr/>
      <dgm:t>
        <a:bodyPr/>
        <a:lstStyle/>
        <a:p>
          <a:endParaRPr lang="en-US"/>
        </a:p>
      </dgm:t>
    </dgm:pt>
    <dgm:pt modelId="{6B697FEB-413D-402F-BA7E-AFE817FBC837}" type="sibTrans" cxnId="{49626038-CB1A-4BED-8A7B-FD5D6DB8814C}">
      <dgm:prSet/>
      <dgm:spPr/>
      <dgm:t>
        <a:bodyPr/>
        <a:lstStyle/>
        <a:p>
          <a:endParaRPr lang="en-US"/>
        </a:p>
      </dgm:t>
    </dgm:pt>
    <dgm:pt modelId="{52BF7104-9365-4EF5-97EC-02B3720EDEB7}">
      <dgm:prSet/>
      <dgm:spPr/>
      <dgm:t>
        <a:bodyPr/>
        <a:lstStyle/>
        <a:p>
          <a:r>
            <a:rPr lang="en-US"/>
            <a:t>Object is an Instance of class. It is an real world enity that has State and Behaviour.</a:t>
          </a:r>
        </a:p>
      </dgm:t>
    </dgm:pt>
    <dgm:pt modelId="{FAEBA58F-E5EF-483A-901D-AEF89C803E49}" type="parTrans" cxnId="{9A0F7383-C53F-404E-91AE-DA2FDD155006}">
      <dgm:prSet/>
      <dgm:spPr/>
      <dgm:t>
        <a:bodyPr/>
        <a:lstStyle/>
        <a:p>
          <a:endParaRPr lang="en-US"/>
        </a:p>
      </dgm:t>
    </dgm:pt>
    <dgm:pt modelId="{D7931977-E577-4A1B-9DBF-F3E987F28927}" type="sibTrans" cxnId="{9A0F7383-C53F-404E-91AE-DA2FDD155006}">
      <dgm:prSet/>
      <dgm:spPr/>
      <dgm:t>
        <a:bodyPr/>
        <a:lstStyle/>
        <a:p>
          <a:endParaRPr lang="en-US"/>
        </a:p>
      </dgm:t>
    </dgm:pt>
    <dgm:pt modelId="{1775415B-AA0B-4030-82B5-647D2BB89E3D}">
      <dgm:prSet/>
      <dgm:spPr/>
      <dgm:t>
        <a:bodyPr/>
        <a:lstStyle/>
        <a:p>
          <a:r>
            <a:rPr lang="en-US"/>
            <a:t>Ex: A Car, Chair, Dog, Keyboard , bike ,etc..</a:t>
          </a:r>
        </a:p>
      </dgm:t>
    </dgm:pt>
    <dgm:pt modelId="{3827DD62-E740-4577-BBD3-D27AF26DE582}" type="parTrans" cxnId="{0422839F-D6C7-4695-9FBC-526443A1BF18}">
      <dgm:prSet/>
      <dgm:spPr/>
      <dgm:t>
        <a:bodyPr/>
        <a:lstStyle/>
        <a:p>
          <a:endParaRPr lang="en-US"/>
        </a:p>
      </dgm:t>
    </dgm:pt>
    <dgm:pt modelId="{7E5FCA68-2EE9-42BF-9661-55C4470A1B2B}" type="sibTrans" cxnId="{0422839F-D6C7-4695-9FBC-526443A1BF18}">
      <dgm:prSet/>
      <dgm:spPr/>
      <dgm:t>
        <a:bodyPr/>
        <a:lstStyle/>
        <a:p>
          <a:endParaRPr lang="en-US"/>
        </a:p>
      </dgm:t>
    </dgm:pt>
    <dgm:pt modelId="{68629F87-A3D1-4218-B377-0A3DE540524D}" type="pres">
      <dgm:prSet presAssocID="{0F73E32D-B14C-4D52-BE37-54CC35FF91E4}" presName="Name0" presStyleCnt="0">
        <dgm:presLayoutVars>
          <dgm:dir/>
          <dgm:resizeHandles val="exact"/>
        </dgm:presLayoutVars>
      </dgm:prSet>
      <dgm:spPr/>
    </dgm:pt>
    <dgm:pt modelId="{BC2D8190-FF8C-4044-92C9-E920F191019D}" type="pres">
      <dgm:prSet presAssocID="{3F895436-9893-4F99-9252-DD81863111EA}" presName="node" presStyleLbl="node1" presStyleIdx="0" presStyleCnt="6">
        <dgm:presLayoutVars>
          <dgm:bulletEnabled val="1"/>
        </dgm:presLayoutVars>
      </dgm:prSet>
      <dgm:spPr/>
    </dgm:pt>
    <dgm:pt modelId="{220834A2-E360-433B-AFBE-6ECE30407A21}" type="pres">
      <dgm:prSet presAssocID="{16A5A80E-4B3C-49F1-8E1C-7048C3E98977}" presName="sibTrans" presStyleLbl="sibTrans1D1" presStyleIdx="0" presStyleCnt="5"/>
      <dgm:spPr/>
    </dgm:pt>
    <dgm:pt modelId="{5E503B7C-6B2B-4754-8770-FD26B8DCCD8B}" type="pres">
      <dgm:prSet presAssocID="{16A5A80E-4B3C-49F1-8E1C-7048C3E98977}" presName="connectorText" presStyleLbl="sibTrans1D1" presStyleIdx="0" presStyleCnt="5"/>
      <dgm:spPr/>
    </dgm:pt>
    <dgm:pt modelId="{832F81BA-3293-4004-846C-525B94FB3D07}" type="pres">
      <dgm:prSet presAssocID="{1060C91B-F3E5-47A2-AF5D-B726B5D343FE}" presName="node" presStyleLbl="node1" presStyleIdx="1" presStyleCnt="6">
        <dgm:presLayoutVars>
          <dgm:bulletEnabled val="1"/>
        </dgm:presLayoutVars>
      </dgm:prSet>
      <dgm:spPr/>
    </dgm:pt>
    <dgm:pt modelId="{986F2D0C-45D5-46DF-8851-C784B3EEFCDF}" type="pres">
      <dgm:prSet presAssocID="{6EAA6C4F-A403-4784-8C15-1319DE346F5E}" presName="sibTrans" presStyleLbl="sibTrans1D1" presStyleIdx="1" presStyleCnt="5"/>
      <dgm:spPr/>
    </dgm:pt>
    <dgm:pt modelId="{E523DF76-AD6A-4400-9EA1-3678C6901BDD}" type="pres">
      <dgm:prSet presAssocID="{6EAA6C4F-A403-4784-8C15-1319DE346F5E}" presName="connectorText" presStyleLbl="sibTrans1D1" presStyleIdx="1" presStyleCnt="5"/>
      <dgm:spPr/>
    </dgm:pt>
    <dgm:pt modelId="{C3B433C4-8AE5-440F-B5FA-EF87DED550A5}" type="pres">
      <dgm:prSet presAssocID="{07B92D53-9C20-4B16-AEE4-9F676A99A079}" presName="node" presStyleLbl="node1" presStyleIdx="2" presStyleCnt="6">
        <dgm:presLayoutVars>
          <dgm:bulletEnabled val="1"/>
        </dgm:presLayoutVars>
      </dgm:prSet>
      <dgm:spPr/>
    </dgm:pt>
    <dgm:pt modelId="{A89701BA-15E5-4EFD-89A6-F889BD2BBD19}" type="pres">
      <dgm:prSet presAssocID="{1D2E42BA-08D4-4A62-A53E-46956CFB8F82}" presName="sibTrans" presStyleLbl="sibTrans1D1" presStyleIdx="2" presStyleCnt="5"/>
      <dgm:spPr/>
    </dgm:pt>
    <dgm:pt modelId="{A084046D-8C46-486C-8187-B5E99197C86D}" type="pres">
      <dgm:prSet presAssocID="{1D2E42BA-08D4-4A62-A53E-46956CFB8F82}" presName="connectorText" presStyleLbl="sibTrans1D1" presStyleIdx="2" presStyleCnt="5"/>
      <dgm:spPr/>
    </dgm:pt>
    <dgm:pt modelId="{07B26646-5C16-4EFD-A15E-747E5D843C82}" type="pres">
      <dgm:prSet presAssocID="{5ACF79CA-AC5D-440C-B4B2-79918E1AAD9F}" presName="node" presStyleLbl="node1" presStyleIdx="3" presStyleCnt="6">
        <dgm:presLayoutVars>
          <dgm:bulletEnabled val="1"/>
        </dgm:presLayoutVars>
      </dgm:prSet>
      <dgm:spPr/>
    </dgm:pt>
    <dgm:pt modelId="{EDF7DC3C-9A40-4707-A56A-058D31FEAACB}" type="pres">
      <dgm:prSet presAssocID="{6B697FEB-413D-402F-BA7E-AFE817FBC837}" presName="sibTrans" presStyleLbl="sibTrans1D1" presStyleIdx="3" presStyleCnt="5"/>
      <dgm:spPr/>
    </dgm:pt>
    <dgm:pt modelId="{929613A4-C7F3-482B-9DAD-3549C9BA5326}" type="pres">
      <dgm:prSet presAssocID="{6B697FEB-413D-402F-BA7E-AFE817FBC837}" presName="connectorText" presStyleLbl="sibTrans1D1" presStyleIdx="3" presStyleCnt="5"/>
      <dgm:spPr/>
    </dgm:pt>
    <dgm:pt modelId="{F3B8ACCB-F69A-47C1-9EE2-C4A0FC1FFE33}" type="pres">
      <dgm:prSet presAssocID="{52BF7104-9365-4EF5-97EC-02B3720EDEB7}" presName="node" presStyleLbl="node1" presStyleIdx="4" presStyleCnt="6">
        <dgm:presLayoutVars>
          <dgm:bulletEnabled val="1"/>
        </dgm:presLayoutVars>
      </dgm:prSet>
      <dgm:spPr/>
    </dgm:pt>
    <dgm:pt modelId="{A0935CB1-9E5B-423F-B52E-E4AA4D102D98}" type="pres">
      <dgm:prSet presAssocID="{D7931977-E577-4A1B-9DBF-F3E987F28927}" presName="sibTrans" presStyleLbl="sibTrans1D1" presStyleIdx="4" presStyleCnt="5"/>
      <dgm:spPr/>
    </dgm:pt>
    <dgm:pt modelId="{89B1048E-A91F-4658-92C3-72A1FDB4A3F9}" type="pres">
      <dgm:prSet presAssocID="{D7931977-E577-4A1B-9DBF-F3E987F28927}" presName="connectorText" presStyleLbl="sibTrans1D1" presStyleIdx="4" presStyleCnt="5"/>
      <dgm:spPr/>
    </dgm:pt>
    <dgm:pt modelId="{F0B89B2D-031D-46F3-9429-CFAB75E4F949}" type="pres">
      <dgm:prSet presAssocID="{1775415B-AA0B-4030-82B5-647D2BB89E3D}" presName="node" presStyleLbl="node1" presStyleIdx="5" presStyleCnt="6">
        <dgm:presLayoutVars>
          <dgm:bulletEnabled val="1"/>
        </dgm:presLayoutVars>
      </dgm:prSet>
      <dgm:spPr/>
    </dgm:pt>
  </dgm:ptLst>
  <dgm:cxnLst>
    <dgm:cxn modelId="{DBA72602-62C8-4DEF-BB54-A5FA5E92AF84}" type="presOf" srcId="{1D2E42BA-08D4-4A62-A53E-46956CFB8F82}" destId="{A084046D-8C46-486C-8187-B5E99197C86D}" srcOrd="1" destOrd="0" presId="urn:microsoft.com/office/officeart/2016/7/layout/RepeatingBendingProcessNew"/>
    <dgm:cxn modelId="{A16D8F23-1685-406E-A55A-6896B41275D5}" srcId="{0F73E32D-B14C-4D52-BE37-54CC35FF91E4}" destId="{1060C91B-F3E5-47A2-AF5D-B726B5D343FE}" srcOrd="1" destOrd="0" parTransId="{C7C71EBE-6A60-416C-BD46-35A1DD38500E}" sibTransId="{6EAA6C4F-A403-4784-8C15-1319DE346F5E}"/>
    <dgm:cxn modelId="{C3913B25-62AD-4579-BA1D-A25FD6B5E42F}" type="presOf" srcId="{1060C91B-F3E5-47A2-AF5D-B726B5D343FE}" destId="{832F81BA-3293-4004-846C-525B94FB3D07}" srcOrd="0" destOrd="0" presId="urn:microsoft.com/office/officeart/2016/7/layout/RepeatingBendingProcessNew"/>
    <dgm:cxn modelId="{49626038-CB1A-4BED-8A7B-FD5D6DB8814C}" srcId="{0F73E32D-B14C-4D52-BE37-54CC35FF91E4}" destId="{5ACF79CA-AC5D-440C-B4B2-79918E1AAD9F}" srcOrd="3" destOrd="0" parTransId="{D5FD3D8F-3645-447C-936F-FA8A366BBA33}" sibTransId="{6B697FEB-413D-402F-BA7E-AFE817FBC837}"/>
    <dgm:cxn modelId="{2420C546-389C-47DD-B926-64B184DBF3B4}" type="presOf" srcId="{6EAA6C4F-A403-4784-8C15-1319DE346F5E}" destId="{986F2D0C-45D5-46DF-8851-C784B3EEFCDF}" srcOrd="0" destOrd="0" presId="urn:microsoft.com/office/officeart/2016/7/layout/RepeatingBendingProcessNew"/>
    <dgm:cxn modelId="{3956EE49-0223-4ED3-B2F9-65946F202390}" type="presOf" srcId="{6B697FEB-413D-402F-BA7E-AFE817FBC837}" destId="{929613A4-C7F3-482B-9DAD-3549C9BA5326}" srcOrd="1" destOrd="0" presId="urn:microsoft.com/office/officeart/2016/7/layout/RepeatingBendingProcessNew"/>
    <dgm:cxn modelId="{B5EBD36D-B99C-4631-8CBB-B38CAB2C4A38}" type="presOf" srcId="{3F895436-9893-4F99-9252-DD81863111EA}" destId="{BC2D8190-FF8C-4044-92C9-E920F191019D}" srcOrd="0" destOrd="0" presId="urn:microsoft.com/office/officeart/2016/7/layout/RepeatingBendingProcessNew"/>
    <dgm:cxn modelId="{BA76B974-2F43-4D41-9384-F977225336F0}" type="presOf" srcId="{52BF7104-9365-4EF5-97EC-02B3720EDEB7}" destId="{F3B8ACCB-F69A-47C1-9EE2-C4A0FC1FFE33}" srcOrd="0" destOrd="0" presId="urn:microsoft.com/office/officeart/2016/7/layout/RepeatingBendingProcessNew"/>
    <dgm:cxn modelId="{9A0F7383-C53F-404E-91AE-DA2FDD155006}" srcId="{0F73E32D-B14C-4D52-BE37-54CC35FF91E4}" destId="{52BF7104-9365-4EF5-97EC-02B3720EDEB7}" srcOrd="4" destOrd="0" parTransId="{FAEBA58F-E5EF-483A-901D-AEF89C803E49}" sibTransId="{D7931977-E577-4A1B-9DBF-F3E987F28927}"/>
    <dgm:cxn modelId="{32277E84-978B-451C-8725-4A9634D64F65}" type="presOf" srcId="{16A5A80E-4B3C-49F1-8E1C-7048C3E98977}" destId="{5E503B7C-6B2B-4754-8770-FD26B8DCCD8B}" srcOrd="1" destOrd="0" presId="urn:microsoft.com/office/officeart/2016/7/layout/RepeatingBendingProcessNew"/>
    <dgm:cxn modelId="{91E90F85-589A-4070-A9F5-7CE46D738DEA}" type="presOf" srcId="{D7931977-E577-4A1B-9DBF-F3E987F28927}" destId="{A0935CB1-9E5B-423F-B52E-E4AA4D102D98}" srcOrd="0" destOrd="0" presId="urn:microsoft.com/office/officeart/2016/7/layout/RepeatingBendingProcessNew"/>
    <dgm:cxn modelId="{25AD2E88-B64C-4F88-A75F-E5657FC286DF}" type="presOf" srcId="{16A5A80E-4B3C-49F1-8E1C-7048C3E98977}" destId="{220834A2-E360-433B-AFBE-6ECE30407A21}" srcOrd="0" destOrd="0" presId="urn:microsoft.com/office/officeart/2016/7/layout/RepeatingBendingProcessNew"/>
    <dgm:cxn modelId="{E8FD2D94-9A19-4261-A849-EA6DC6A37E28}" type="presOf" srcId="{6EAA6C4F-A403-4784-8C15-1319DE346F5E}" destId="{E523DF76-AD6A-4400-9EA1-3678C6901BDD}" srcOrd="1" destOrd="0" presId="urn:microsoft.com/office/officeart/2016/7/layout/RepeatingBendingProcessNew"/>
    <dgm:cxn modelId="{0422839F-D6C7-4695-9FBC-526443A1BF18}" srcId="{0F73E32D-B14C-4D52-BE37-54CC35FF91E4}" destId="{1775415B-AA0B-4030-82B5-647D2BB89E3D}" srcOrd="5" destOrd="0" parTransId="{3827DD62-E740-4577-BBD3-D27AF26DE582}" sibTransId="{7E5FCA68-2EE9-42BF-9661-55C4470A1B2B}"/>
    <dgm:cxn modelId="{91407FB1-5B96-486C-ADAA-455563490CAD}" srcId="{0F73E32D-B14C-4D52-BE37-54CC35FF91E4}" destId="{3F895436-9893-4F99-9252-DD81863111EA}" srcOrd="0" destOrd="0" parTransId="{78670FD9-30A9-43FA-9614-7285195930DE}" sibTransId="{16A5A80E-4B3C-49F1-8E1C-7048C3E98977}"/>
    <dgm:cxn modelId="{BC7B08BA-4C9A-405A-B140-5AD81BBE53A8}" type="presOf" srcId="{0F73E32D-B14C-4D52-BE37-54CC35FF91E4}" destId="{68629F87-A3D1-4218-B377-0A3DE540524D}" srcOrd="0" destOrd="0" presId="urn:microsoft.com/office/officeart/2016/7/layout/RepeatingBendingProcessNew"/>
    <dgm:cxn modelId="{738CD4C7-9C60-448A-9CD5-375B8F20312A}" type="presOf" srcId="{5ACF79CA-AC5D-440C-B4B2-79918E1AAD9F}" destId="{07B26646-5C16-4EFD-A15E-747E5D843C82}" srcOrd="0" destOrd="0" presId="urn:microsoft.com/office/officeart/2016/7/layout/RepeatingBendingProcessNew"/>
    <dgm:cxn modelId="{769A8DD5-0305-49B9-8551-7AE3086B7691}" type="presOf" srcId="{1D2E42BA-08D4-4A62-A53E-46956CFB8F82}" destId="{A89701BA-15E5-4EFD-89A6-F889BD2BBD19}" srcOrd="0" destOrd="0" presId="urn:microsoft.com/office/officeart/2016/7/layout/RepeatingBendingProcessNew"/>
    <dgm:cxn modelId="{52ECC0D6-1C70-48A1-B31C-86F416A554DD}" srcId="{0F73E32D-B14C-4D52-BE37-54CC35FF91E4}" destId="{07B92D53-9C20-4B16-AEE4-9F676A99A079}" srcOrd="2" destOrd="0" parTransId="{8FE25125-40B9-483D-95B2-2546DFAA8BA3}" sibTransId="{1D2E42BA-08D4-4A62-A53E-46956CFB8F82}"/>
    <dgm:cxn modelId="{0C3E03E7-AA5F-4B58-9826-E708E175A744}" type="presOf" srcId="{1775415B-AA0B-4030-82B5-647D2BB89E3D}" destId="{F0B89B2D-031D-46F3-9429-CFAB75E4F949}" srcOrd="0" destOrd="0" presId="urn:microsoft.com/office/officeart/2016/7/layout/RepeatingBendingProcessNew"/>
    <dgm:cxn modelId="{B26802ED-06AB-4F32-B704-44EC9BF7F890}" type="presOf" srcId="{6B697FEB-413D-402F-BA7E-AFE817FBC837}" destId="{EDF7DC3C-9A40-4707-A56A-058D31FEAACB}" srcOrd="0" destOrd="0" presId="urn:microsoft.com/office/officeart/2016/7/layout/RepeatingBendingProcessNew"/>
    <dgm:cxn modelId="{F98C8AEE-7815-4EF4-A6B9-C654ECD3BE55}" type="presOf" srcId="{D7931977-E577-4A1B-9DBF-F3E987F28927}" destId="{89B1048E-A91F-4658-92C3-72A1FDB4A3F9}" srcOrd="1" destOrd="0" presId="urn:microsoft.com/office/officeart/2016/7/layout/RepeatingBendingProcessNew"/>
    <dgm:cxn modelId="{BF7770FC-62F7-445C-93D1-52085D626C31}" type="presOf" srcId="{07B92D53-9C20-4B16-AEE4-9F676A99A079}" destId="{C3B433C4-8AE5-440F-B5FA-EF87DED550A5}" srcOrd="0" destOrd="0" presId="urn:microsoft.com/office/officeart/2016/7/layout/RepeatingBendingProcessNew"/>
    <dgm:cxn modelId="{BF9F0BB8-E66C-4FDB-BFC7-A2F11EDE6EB8}" type="presParOf" srcId="{68629F87-A3D1-4218-B377-0A3DE540524D}" destId="{BC2D8190-FF8C-4044-92C9-E920F191019D}" srcOrd="0" destOrd="0" presId="urn:microsoft.com/office/officeart/2016/7/layout/RepeatingBendingProcessNew"/>
    <dgm:cxn modelId="{CAD31D8A-CBE3-4261-8B7D-72D81111AEE6}" type="presParOf" srcId="{68629F87-A3D1-4218-B377-0A3DE540524D}" destId="{220834A2-E360-433B-AFBE-6ECE30407A21}" srcOrd="1" destOrd="0" presId="urn:microsoft.com/office/officeart/2016/7/layout/RepeatingBendingProcessNew"/>
    <dgm:cxn modelId="{E55A281F-19A7-4FD1-B4AE-92D781034A74}" type="presParOf" srcId="{220834A2-E360-433B-AFBE-6ECE30407A21}" destId="{5E503B7C-6B2B-4754-8770-FD26B8DCCD8B}" srcOrd="0" destOrd="0" presId="urn:microsoft.com/office/officeart/2016/7/layout/RepeatingBendingProcessNew"/>
    <dgm:cxn modelId="{573A0A03-0E01-4E8F-83D6-265A4ED7C9B4}" type="presParOf" srcId="{68629F87-A3D1-4218-B377-0A3DE540524D}" destId="{832F81BA-3293-4004-846C-525B94FB3D07}" srcOrd="2" destOrd="0" presId="urn:microsoft.com/office/officeart/2016/7/layout/RepeatingBendingProcessNew"/>
    <dgm:cxn modelId="{C4455B92-56E7-4434-AE45-B45010E8A317}" type="presParOf" srcId="{68629F87-A3D1-4218-B377-0A3DE540524D}" destId="{986F2D0C-45D5-46DF-8851-C784B3EEFCDF}" srcOrd="3" destOrd="0" presId="urn:microsoft.com/office/officeart/2016/7/layout/RepeatingBendingProcessNew"/>
    <dgm:cxn modelId="{6A1A2159-7F45-4BAB-8E0E-A8255AD672BA}" type="presParOf" srcId="{986F2D0C-45D5-46DF-8851-C784B3EEFCDF}" destId="{E523DF76-AD6A-4400-9EA1-3678C6901BDD}" srcOrd="0" destOrd="0" presId="urn:microsoft.com/office/officeart/2016/7/layout/RepeatingBendingProcessNew"/>
    <dgm:cxn modelId="{9DDBB65E-86A5-4940-A27B-1A3102A65376}" type="presParOf" srcId="{68629F87-A3D1-4218-B377-0A3DE540524D}" destId="{C3B433C4-8AE5-440F-B5FA-EF87DED550A5}" srcOrd="4" destOrd="0" presId="urn:microsoft.com/office/officeart/2016/7/layout/RepeatingBendingProcessNew"/>
    <dgm:cxn modelId="{C29935DE-6A16-48D0-9381-9279542748DA}" type="presParOf" srcId="{68629F87-A3D1-4218-B377-0A3DE540524D}" destId="{A89701BA-15E5-4EFD-89A6-F889BD2BBD19}" srcOrd="5" destOrd="0" presId="urn:microsoft.com/office/officeart/2016/7/layout/RepeatingBendingProcessNew"/>
    <dgm:cxn modelId="{82D184C6-3BF0-4A1D-ABD8-4796021563B0}" type="presParOf" srcId="{A89701BA-15E5-4EFD-89A6-F889BD2BBD19}" destId="{A084046D-8C46-486C-8187-B5E99197C86D}" srcOrd="0" destOrd="0" presId="urn:microsoft.com/office/officeart/2016/7/layout/RepeatingBendingProcessNew"/>
    <dgm:cxn modelId="{793A35DE-AC71-4E36-808D-C51A67F340D7}" type="presParOf" srcId="{68629F87-A3D1-4218-B377-0A3DE540524D}" destId="{07B26646-5C16-4EFD-A15E-747E5D843C82}" srcOrd="6" destOrd="0" presId="urn:microsoft.com/office/officeart/2016/7/layout/RepeatingBendingProcessNew"/>
    <dgm:cxn modelId="{80BC2A57-5A81-4BF0-A427-9A7B345764FB}" type="presParOf" srcId="{68629F87-A3D1-4218-B377-0A3DE540524D}" destId="{EDF7DC3C-9A40-4707-A56A-058D31FEAACB}" srcOrd="7" destOrd="0" presId="urn:microsoft.com/office/officeart/2016/7/layout/RepeatingBendingProcessNew"/>
    <dgm:cxn modelId="{1EED7D18-94F0-4605-9979-65D9E244A9AE}" type="presParOf" srcId="{EDF7DC3C-9A40-4707-A56A-058D31FEAACB}" destId="{929613A4-C7F3-482B-9DAD-3549C9BA5326}" srcOrd="0" destOrd="0" presId="urn:microsoft.com/office/officeart/2016/7/layout/RepeatingBendingProcessNew"/>
    <dgm:cxn modelId="{F26E4581-0005-48D8-88F7-BFC44C9B57A7}" type="presParOf" srcId="{68629F87-A3D1-4218-B377-0A3DE540524D}" destId="{F3B8ACCB-F69A-47C1-9EE2-C4A0FC1FFE33}" srcOrd="8" destOrd="0" presId="urn:microsoft.com/office/officeart/2016/7/layout/RepeatingBendingProcessNew"/>
    <dgm:cxn modelId="{9944EBC1-A27B-4E2D-A08E-C9317C50977A}" type="presParOf" srcId="{68629F87-A3D1-4218-B377-0A3DE540524D}" destId="{A0935CB1-9E5B-423F-B52E-E4AA4D102D98}" srcOrd="9" destOrd="0" presId="urn:microsoft.com/office/officeart/2016/7/layout/RepeatingBendingProcessNew"/>
    <dgm:cxn modelId="{A0212C99-1241-46B3-B74F-2F06CB9B7912}" type="presParOf" srcId="{A0935CB1-9E5B-423F-B52E-E4AA4D102D98}" destId="{89B1048E-A91F-4658-92C3-72A1FDB4A3F9}" srcOrd="0" destOrd="0" presId="urn:microsoft.com/office/officeart/2016/7/layout/RepeatingBendingProcessNew"/>
    <dgm:cxn modelId="{CDE4352F-0688-48AB-877B-5742DADA9D80}" type="presParOf" srcId="{68629F87-A3D1-4218-B377-0A3DE540524D}" destId="{F0B89B2D-031D-46F3-9429-CFAB75E4F94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5BE0B6-8FFB-4416-B181-43B4632B7EE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DFB8AE-2A02-4C87-BF11-1AA6A3C8CC99}">
      <dgm:prSet/>
      <dgm:spPr/>
      <dgm:t>
        <a:bodyPr/>
        <a:lstStyle/>
        <a:p>
          <a:r>
            <a:rPr lang="en-IN"/>
            <a:t>OOPS helps us to break the system into smaller, modular components.</a:t>
          </a:r>
          <a:endParaRPr lang="en-US"/>
        </a:p>
      </dgm:t>
    </dgm:pt>
    <dgm:pt modelId="{D4D02BD8-78E9-4401-BB48-25B1B10B13F1}" type="parTrans" cxnId="{8E166D07-9A10-44E6-B963-9CD807E50042}">
      <dgm:prSet/>
      <dgm:spPr/>
      <dgm:t>
        <a:bodyPr/>
        <a:lstStyle/>
        <a:p>
          <a:endParaRPr lang="en-US"/>
        </a:p>
      </dgm:t>
    </dgm:pt>
    <dgm:pt modelId="{E4FC38B8-6B03-4343-AE98-CB2EB37F065A}" type="sibTrans" cxnId="{8E166D07-9A10-44E6-B963-9CD807E50042}">
      <dgm:prSet/>
      <dgm:spPr/>
      <dgm:t>
        <a:bodyPr/>
        <a:lstStyle/>
        <a:p>
          <a:endParaRPr lang="en-US"/>
        </a:p>
      </dgm:t>
    </dgm:pt>
    <dgm:pt modelId="{24D3E2E5-1DE0-4A13-B88A-4B4D4E06196A}">
      <dgm:prSet/>
      <dgm:spPr/>
      <dgm:t>
        <a:bodyPr/>
        <a:lstStyle/>
        <a:p>
          <a:r>
            <a:rPr lang="en-IN"/>
            <a:t>Reusability of code.</a:t>
          </a:r>
          <a:endParaRPr lang="en-US"/>
        </a:p>
      </dgm:t>
    </dgm:pt>
    <dgm:pt modelId="{6C70D86B-3DC3-4F4F-814F-E608BC9D86B8}" type="parTrans" cxnId="{2A2D996C-AB6B-45E1-81A2-E00C5B0AFFF3}">
      <dgm:prSet/>
      <dgm:spPr/>
      <dgm:t>
        <a:bodyPr/>
        <a:lstStyle/>
        <a:p>
          <a:endParaRPr lang="en-US"/>
        </a:p>
      </dgm:t>
    </dgm:pt>
    <dgm:pt modelId="{B15ECDDA-8BEE-4B6C-BE3E-AE2321BDBCCE}" type="sibTrans" cxnId="{2A2D996C-AB6B-45E1-81A2-E00C5B0AFFF3}">
      <dgm:prSet/>
      <dgm:spPr/>
      <dgm:t>
        <a:bodyPr/>
        <a:lstStyle/>
        <a:p>
          <a:endParaRPr lang="en-US"/>
        </a:p>
      </dgm:t>
    </dgm:pt>
    <dgm:pt modelId="{D86AE8F3-978C-4960-9397-B91B48C48023}">
      <dgm:prSet/>
      <dgm:spPr/>
      <dgm:t>
        <a:bodyPr/>
        <a:lstStyle/>
        <a:p>
          <a:r>
            <a:rPr lang="en-IN"/>
            <a:t>Maintenance of code.</a:t>
          </a:r>
          <a:endParaRPr lang="en-US"/>
        </a:p>
      </dgm:t>
    </dgm:pt>
    <dgm:pt modelId="{99A2C900-80A7-447B-B7E9-77736A03D74C}" type="parTrans" cxnId="{4FA2518E-A6CA-4921-97C1-131B83466E75}">
      <dgm:prSet/>
      <dgm:spPr/>
      <dgm:t>
        <a:bodyPr/>
        <a:lstStyle/>
        <a:p>
          <a:endParaRPr lang="en-US"/>
        </a:p>
      </dgm:t>
    </dgm:pt>
    <dgm:pt modelId="{2F82FFB1-CF78-4172-9BAD-208C4E711DD0}" type="sibTrans" cxnId="{4FA2518E-A6CA-4921-97C1-131B83466E75}">
      <dgm:prSet/>
      <dgm:spPr/>
      <dgm:t>
        <a:bodyPr/>
        <a:lstStyle/>
        <a:p>
          <a:endParaRPr lang="en-US"/>
        </a:p>
      </dgm:t>
    </dgm:pt>
    <dgm:pt modelId="{50A7D46C-9697-47DD-8B98-2FF443524B54}">
      <dgm:prSet/>
      <dgm:spPr/>
      <dgm:t>
        <a:bodyPr/>
        <a:lstStyle/>
        <a:p>
          <a:r>
            <a:rPr lang="en-IN"/>
            <a:t>Controlling access of code.</a:t>
          </a:r>
          <a:endParaRPr lang="en-US"/>
        </a:p>
      </dgm:t>
    </dgm:pt>
    <dgm:pt modelId="{8ED62D8D-3811-4AB9-AC60-0F510B97165C}" type="parTrans" cxnId="{57BFABE9-0790-4DEA-8C73-8DEE726CD75D}">
      <dgm:prSet/>
      <dgm:spPr/>
      <dgm:t>
        <a:bodyPr/>
        <a:lstStyle/>
        <a:p>
          <a:endParaRPr lang="en-US"/>
        </a:p>
      </dgm:t>
    </dgm:pt>
    <dgm:pt modelId="{E8F0CE80-FDBA-4B16-87B5-5586056F7D1C}" type="sibTrans" cxnId="{57BFABE9-0790-4DEA-8C73-8DEE726CD75D}">
      <dgm:prSet/>
      <dgm:spPr/>
      <dgm:t>
        <a:bodyPr/>
        <a:lstStyle/>
        <a:p>
          <a:endParaRPr lang="en-US"/>
        </a:p>
      </dgm:t>
    </dgm:pt>
    <dgm:pt modelId="{65F22D78-1B67-45A6-B73E-12FA1059C715}">
      <dgm:prSet/>
      <dgm:spPr/>
      <dgm:t>
        <a:bodyPr/>
        <a:lstStyle/>
        <a:p>
          <a:r>
            <a:rPr lang="en-IN"/>
            <a:t>Readability of code.</a:t>
          </a:r>
          <a:endParaRPr lang="en-US"/>
        </a:p>
      </dgm:t>
    </dgm:pt>
    <dgm:pt modelId="{BC81A96E-1EB3-4968-9620-E91831CD4701}" type="parTrans" cxnId="{22240FA8-1F7B-4A1B-AB2C-FB29C9044CF7}">
      <dgm:prSet/>
      <dgm:spPr/>
      <dgm:t>
        <a:bodyPr/>
        <a:lstStyle/>
        <a:p>
          <a:endParaRPr lang="en-US"/>
        </a:p>
      </dgm:t>
    </dgm:pt>
    <dgm:pt modelId="{5D26EF86-AEE8-425C-B8C8-A1966BD9B34D}" type="sibTrans" cxnId="{22240FA8-1F7B-4A1B-AB2C-FB29C9044CF7}">
      <dgm:prSet/>
      <dgm:spPr/>
      <dgm:t>
        <a:bodyPr/>
        <a:lstStyle/>
        <a:p>
          <a:endParaRPr lang="en-US"/>
        </a:p>
      </dgm:t>
    </dgm:pt>
    <dgm:pt modelId="{B8EC067D-3DFC-4F7C-B374-C3153D4EE94A}" type="pres">
      <dgm:prSet presAssocID="{305BE0B6-8FFB-4416-B181-43B4632B7EEA}" presName="Name0" presStyleCnt="0">
        <dgm:presLayoutVars>
          <dgm:dir/>
          <dgm:animLvl val="lvl"/>
          <dgm:resizeHandles val="exact"/>
        </dgm:presLayoutVars>
      </dgm:prSet>
      <dgm:spPr/>
    </dgm:pt>
    <dgm:pt modelId="{AB5B87E8-4114-4044-9D1B-991A6866F428}" type="pres">
      <dgm:prSet presAssocID="{0CDFB8AE-2A02-4C87-BF11-1AA6A3C8CC99}" presName="linNode" presStyleCnt="0"/>
      <dgm:spPr/>
    </dgm:pt>
    <dgm:pt modelId="{E817C4B0-F2D4-47B3-902A-57DC1E54CC38}" type="pres">
      <dgm:prSet presAssocID="{0CDFB8AE-2A02-4C87-BF11-1AA6A3C8CC9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7B84ED9-C904-4D04-9477-CFD8F9D90DE2}" type="pres">
      <dgm:prSet presAssocID="{E4FC38B8-6B03-4343-AE98-CB2EB37F065A}" presName="sp" presStyleCnt="0"/>
      <dgm:spPr/>
    </dgm:pt>
    <dgm:pt modelId="{5DBCC2F1-718A-4089-B168-C33E5875455E}" type="pres">
      <dgm:prSet presAssocID="{24D3E2E5-1DE0-4A13-B88A-4B4D4E06196A}" presName="linNode" presStyleCnt="0"/>
      <dgm:spPr/>
    </dgm:pt>
    <dgm:pt modelId="{DB47DBDF-2C5F-490A-97C7-E1F2EF958BE9}" type="pres">
      <dgm:prSet presAssocID="{24D3E2E5-1DE0-4A13-B88A-4B4D4E06196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6F64BB5-2CCD-4DD3-AB3C-82EA1CA57600}" type="pres">
      <dgm:prSet presAssocID="{B15ECDDA-8BEE-4B6C-BE3E-AE2321BDBCCE}" presName="sp" presStyleCnt="0"/>
      <dgm:spPr/>
    </dgm:pt>
    <dgm:pt modelId="{D3BA7B0E-96BF-4DDC-9388-B86DC219451F}" type="pres">
      <dgm:prSet presAssocID="{D86AE8F3-978C-4960-9397-B91B48C48023}" presName="linNode" presStyleCnt="0"/>
      <dgm:spPr/>
    </dgm:pt>
    <dgm:pt modelId="{88CF0971-8A50-4E4B-88C7-A82942FD365F}" type="pres">
      <dgm:prSet presAssocID="{D86AE8F3-978C-4960-9397-B91B48C4802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A23739E-D237-444D-AF1B-1A99EFCA59F5}" type="pres">
      <dgm:prSet presAssocID="{2F82FFB1-CF78-4172-9BAD-208C4E711DD0}" presName="sp" presStyleCnt="0"/>
      <dgm:spPr/>
    </dgm:pt>
    <dgm:pt modelId="{96C60474-C676-4DEA-BEE0-712C1F9D321E}" type="pres">
      <dgm:prSet presAssocID="{50A7D46C-9697-47DD-8B98-2FF443524B54}" presName="linNode" presStyleCnt="0"/>
      <dgm:spPr/>
    </dgm:pt>
    <dgm:pt modelId="{60A88212-B798-4F3D-B92D-229BE4A54E50}" type="pres">
      <dgm:prSet presAssocID="{50A7D46C-9697-47DD-8B98-2FF443524B5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E3608FE-BEE2-47B7-BFAC-CF70BB0DD569}" type="pres">
      <dgm:prSet presAssocID="{E8F0CE80-FDBA-4B16-87B5-5586056F7D1C}" presName="sp" presStyleCnt="0"/>
      <dgm:spPr/>
    </dgm:pt>
    <dgm:pt modelId="{DF33FCBE-C2F9-4EC8-83A0-34EB5A20B247}" type="pres">
      <dgm:prSet presAssocID="{65F22D78-1B67-45A6-B73E-12FA1059C715}" presName="linNode" presStyleCnt="0"/>
      <dgm:spPr/>
    </dgm:pt>
    <dgm:pt modelId="{56082B63-FC86-4280-9ED3-982AABFC4B03}" type="pres">
      <dgm:prSet presAssocID="{65F22D78-1B67-45A6-B73E-12FA1059C71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E166D07-9A10-44E6-B963-9CD807E50042}" srcId="{305BE0B6-8FFB-4416-B181-43B4632B7EEA}" destId="{0CDFB8AE-2A02-4C87-BF11-1AA6A3C8CC99}" srcOrd="0" destOrd="0" parTransId="{D4D02BD8-78E9-4401-BB48-25B1B10B13F1}" sibTransId="{E4FC38B8-6B03-4343-AE98-CB2EB37F065A}"/>
    <dgm:cxn modelId="{D1185B3A-A12E-4211-9589-B626BACC214A}" type="presOf" srcId="{305BE0B6-8FFB-4416-B181-43B4632B7EEA}" destId="{B8EC067D-3DFC-4F7C-B374-C3153D4EE94A}" srcOrd="0" destOrd="0" presId="urn:microsoft.com/office/officeart/2005/8/layout/vList5"/>
    <dgm:cxn modelId="{2A2D996C-AB6B-45E1-81A2-E00C5B0AFFF3}" srcId="{305BE0B6-8FFB-4416-B181-43B4632B7EEA}" destId="{24D3E2E5-1DE0-4A13-B88A-4B4D4E06196A}" srcOrd="1" destOrd="0" parTransId="{6C70D86B-3DC3-4F4F-814F-E608BC9D86B8}" sibTransId="{B15ECDDA-8BEE-4B6C-BE3E-AE2321BDBCCE}"/>
    <dgm:cxn modelId="{F6E8C671-824B-4577-88FD-8C8C39B06F7F}" type="presOf" srcId="{65F22D78-1B67-45A6-B73E-12FA1059C715}" destId="{56082B63-FC86-4280-9ED3-982AABFC4B03}" srcOrd="0" destOrd="0" presId="urn:microsoft.com/office/officeart/2005/8/layout/vList5"/>
    <dgm:cxn modelId="{BE5FC373-9FBC-49C0-A529-A921647B4288}" type="presOf" srcId="{D86AE8F3-978C-4960-9397-B91B48C48023}" destId="{88CF0971-8A50-4E4B-88C7-A82942FD365F}" srcOrd="0" destOrd="0" presId="urn:microsoft.com/office/officeart/2005/8/layout/vList5"/>
    <dgm:cxn modelId="{78340D5A-CC69-4BE5-BC7E-AB32780D8792}" type="presOf" srcId="{24D3E2E5-1DE0-4A13-B88A-4B4D4E06196A}" destId="{DB47DBDF-2C5F-490A-97C7-E1F2EF958BE9}" srcOrd="0" destOrd="0" presId="urn:microsoft.com/office/officeart/2005/8/layout/vList5"/>
    <dgm:cxn modelId="{4FA2518E-A6CA-4921-97C1-131B83466E75}" srcId="{305BE0B6-8FFB-4416-B181-43B4632B7EEA}" destId="{D86AE8F3-978C-4960-9397-B91B48C48023}" srcOrd="2" destOrd="0" parTransId="{99A2C900-80A7-447B-B7E9-77736A03D74C}" sibTransId="{2F82FFB1-CF78-4172-9BAD-208C4E711DD0}"/>
    <dgm:cxn modelId="{22240FA8-1F7B-4A1B-AB2C-FB29C9044CF7}" srcId="{305BE0B6-8FFB-4416-B181-43B4632B7EEA}" destId="{65F22D78-1B67-45A6-B73E-12FA1059C715}" srcOrd="4" destOrd="0" parTransId="{BC81A96E-1EB3-4968-9620-E91831CD4701}" sibTransId="{5D26EF86-AEE8-425C-B8C8-A1966BD9B34D}"/>
    <dgm:cxn modelId="{48782BB1-2945-4E62-AAFC-5B7B91923053}" type="presOf" srcId="{50A7D46C-9697-47DD-8B98-2FF443524B54}" destId="{60A88212-B798-4F3D-B92D-229BE4A54E50}" srcOrd="0" destOrd="0" presId="urn:microsoft.com/office/officeart/2005/8/layout/vList5"/>
    <dgm:cxn modelId="{9DF64ED6-AC4E-459D-AECF-A0F8F427069D}" type="presOf" srcId="{0CDFB8AE-2A02-4C87-BF11-1AA6A3C8CC99}" destId="{E817C4B0-F2D4-47B3-902A-57DC1E54CC38}" srcOrd="0" destOrd="0" presId="urn:microsoft.com/office/officeart/2005/8/layout/vList5"/>
    <dgm:cxn modelId="{57BFABE9-0790-4DEA-8C73-8DEE726CD75D}" srcId="{305BE0B6-8FFB-4416-B181-43B4632B7EEA}" destId="{50A7D46C-9697-47DD-8B98-2FF443524B54}" srcOrd="3" destOrd="0" parTransId="{8ED62D8D-3811-4AB9-AC60-0F510B97165C}" sibTransId="{E8F0CE80-FDBA-4B16-87B5-5586056F7D1C}"/>
    <dgm:cxn modelId="{023445F7-706D-4B34-A009-A87E9A8241A4}" type="presParOf" srcId="{B8EC067D-3DFC-4F7C-B374-C3153D4EE94A}" destId="{AB5B87E8-4114-4044-9D1B-991A6866F428}" srcOrd="0" destOrd="0" presId="urn:microsoft.com/office/officeart/2005/8/layout/vList5"/>
    <dgm:cxn modelId="{62101B1D-2F8C-44FA-9F96-E4D1672F995E}" type="presParOf" srcId="{AB5B87E8-4114-4044-9D1B-991A6866F428}" destId="{E817C4B0-F2D4-47B3-902A-57DC1E54CC38}" srcOrd="0" destOrd="0" presId="urn:microsoft.com/office/officeart/2005/8/layout/vList5"/>
    <dgm:cxn modelId="{1D28A983-2CE9-440E-89F2-4B65E6A4B3E0}" type="presParOf" srcId="{B8EC067D-3DFC-4F7C-B374-C3153D4EE94A}" destId="{07B84ED9-C904-4D04-9477-CFD8F9D90DE2}" srcOrd="1" destOrd="0" presId="urn:microsoft.com/office/officeart/2005/8/layout/vList5"/>
    <dgm:cxn modelId="{F89ED8CD-A64F-4350-99E9-10CD2D9AAFBB}" type="presParOf" srcId="{B8EC067D-3DFC-4F7C-B374-C3153D4EE94A}" destId="{5DBCC2F1-718A-4089-B168-C33E5875455E}" srcOrd="2" destOrd="0" presId="urn:microsoft.com/office/officeart/2005/8/layout/vList5"/>
    <dgm:cxn modelId="{C65E1B5D-832B-4627-B8DD-F4B259439C7C}" type="presParOf" srcId="{5DBCC2F1-718A-4089-B168-C33E5875455E}" destId="{DB47DBDF-2C5F-490A-97C7-E1F2EF958BE9}" srcOrd="0" destOrd="0" presId="urn:microsoft.com/office/officeart/2005/8/layout/vList5"/>
    <dgm:cxn modelId="{2C5341A3-2750-47D0-85A1-10AA11D5C02D}" type="presParOf" srcId="{B8EC067D-3DFC-4F7C-B374-C3153D4EE94A}" destId="{36F64BB5-2CCD-4DD3-AB3C-82EA1CA57600}" srcOrd="3" destOrd="0" presId="urn:microsoft.com/office/officeart/2005/8/layout/vList5"/>
    <dgm:cxn modelId="{E8AB10AA-620B-4F42-8B37-8B89EF28DA7C}" type="presParOf" srcId="{B8EC067D-3DFC-4F7C-B374-C3153D4EE94A}" destId="{D3BA7B0E-96BF-4DDC-9388-B86DC219451F}" srcOrd="4" destOrd="0" presId="urn:microsoft.com/office/officeart/2005/8/layout/vList5"/>
    <dgm:cxn modelId="{9945041E-8833-45E8-9269-7E4EEBE1759E}" type="presParOf" srcId="{D3BA7B0E-96BF-4DDC-9388-B86DC219451F}" destId="{88CF0971-8A50-4E4B-88C7-A82942FD365F}" srcOrd="0" destOrd="0" presId="urn:microsoft.com/office/officeart/2005/8/layout/vList5"/>
    <dgm:cxn modelId="{5FA2A2F8-BE54-4C21-81AF-1E3EAB622E97}" type="presParOf" srcId="{B8EC067D-3DFC-4F7C-B374-C3153D4EE94A}" destId="{DA23739E-D237-444D-AF1B-1A99EFCA59F5}" srcOrd="5" destOrd="0" presId="urn:microsoft.com/office/officeart/2005/8/layout/vList5"/>
    <dgm:cxn modelId="{EC86DBA1-698F-4D50-860B-590FDE63B68F}" type="presParOf" srcId="{B8EC067D-3DFC-4F7C-B374-C3153D4EE94A}" destId="{96C60474-C676-4DEA-BEE0-712C1F9D321E}" srcOrd="6" destOrd="0" presId="urn:microsoft.com/office/officeart/2005/8/layout/vList5"/>
    <dgm:cxn modelId="{CC70A98B-057B-41D8-BBE3-07AECEF0E4C3}" type="presParOf" srcId="{96C60474-C676-4DEA-BEE0-712C1F9D321E}" destId="{60A88212-B798-4F3D-B92D-229BE4A54E50}" srcOrd="0" destOrd="0" presId="urn:microsoft.com/office/officeart/2005/8/layout/vList5"/>
    <dgm:cxn modelId="{5D992C44-FE83-4429-8E55-AD7D3FF38AEE}" type="presParOf" srcId="{B8EC067D-3DFC-4F7C-B374-C3153D4EE94A}" destId="{5E3608FE-BEE2-47B7-BFAC-CF70BB0DD569}" srcOrd="7" destOrd="0" presId="urn:microsoft.com/office/officeart/2005/8/layout/vList5"/>
    <dgm:cxn modelId="{8AECD2F3-4D16-4C36-B981-150D740A5A9E}" type="presParOf" srcId="{B8EC067D-3DFC-4F7C-B374-C3153D4EE94A}" destId="{DF33FCBE-C2F9-4EC8-83A0-34EB5A20B247}" srcOrd="8" destOrd="0" presId="urn:microsoft.com/office/officeart/2005/8/layout/vList5"/>
    <dgm:cxn modelId="{59176028-0EC9-4ADE-BC5F-36A4E4A39451}" type="presParOf" srcId="{DF33FCBE-C2F9-4EC8-83A0-34EB5A20B247}" destId="{56082B63-FC86-4280-9ED3-982AABFC4B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CB4374-B52D-445B-AF2C-FCA06BC75D0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29D71-504D-46EA-9A00-C715D772B54C}">
      <dgm:prSet/>
      <dgm:spPr/>
      <dgm:t>
        <a:bodyPr/>
        <a:lstStyle/>
        <a:p>
          <a:r>
            <a:rPr lang="en-US"/>
            <a:t>The four pillars of OOPS are :</a:t>
          </a:r>
        </a:p>
      </dgm:t>
    </dgm:pt>
    <dgm:pt modelId="{CA062ADE-05C9-4F75-9EC5-A736038D79FD}" type="parTrans" cxnId="{FAF04B39-7FEB-40D5-969C-3D32062794DF}">
      <dgm:prSet/>
      <dgm:spPr/>
      <dgm:t>
        <a:bodyPr/>
        <a:lstStyle/>
        <a:p>
          <a:endParaRPr lang="en-US"/>
        </a:p>
      </dgm:t>
    </dgm:pt>
    <dgm:pt modelId="{105CD0F0-6170-4754-8046-ACAEA07CF428}" type="sibTrans" cxnId="{FAF04B39-7FEB-40D5-969C-3D32062794DF}">
      <dgm:prSet/>
      <dgm:spPr/>
      <dgm:t>
        <a:bodyPr/>
        <a:lstStyle/>
        <a:p>
          <a:endParaRPr lang="en-US"/>
        </a:p>
      </dgm:t>
    </dgm:pt>
    <dgm:pt modelId="{CE445A66-D73B-4868-99C7-02E4E273D6A6}">
      <dgm:prSet/>
      <dgm:spPr/>
      <dgm:t>
        <a:bodyPr/>
        <a:lstStyle/>
        <a:p>
          <a:r>
            <a:rPr lang="en-US"/>
            <a:t>Inheritance</a:t>
          </a:r>
        </a:p>
      </dgm:t>
    </dgm:pt>
    <dgm:pt modelId="{06C54DD1-3B1F-40A4-9B2A-B8872A1EC51D}" type="parTrans" cxnId="{2D5028AF-21D4-4B42-B6C7-C7E2B6B9A250}">
      <dgm:prSet/>
      <dgm:spPr/>
      <dgm:t>
        <a:bodyPr/>
        <a:lstStyle/>
        <a:p>
          <a:endParaRPr lang="en-US"/>
        </a:p>
      </dgm:t>
    </dgm:pt>
    <dgm:pt modelId="{4FCF6C1B-0C11-48A9-A50D-32ACF652B15C}" type="sibTrans" cxnId="{2D5028AF-21D4-4B42-B6C7-C7E2B6B9A250}">
      <dgm:prSet/>
      <dgm:spPr/>
      <dgm:t>
        <a:bodyPr/>
        <a:lstStyle/>
        <a:p>
          <a:endParaRPr lang="en-US"/>
        </a:p>
      </dgm:t>
    </dgm:pt>
    <dgm:pt modelId="{4BFA743F-543B-4A4D-8596-0FCA0C2873F7}">
      <dgm:prSet/>
      <dgm:spPr/>
      <dgm:t>
        <a:bodyPr/>
        <a:lstStyle/>
        <a:p>
          <a:r>
            <a:rPr lang="en-US"/>
            <a:t>Polymorphism</a:t>
          </a:r>
        </a:p>
      </dgm:t>
    </dgm:pt>
    <dgm:pt modelId="{C4F3AAE1-B622-4470-9F71-19CD8DD8C15F}" type="parTrans" cxnId="{C217A747-6CD4-43E7-A6FC-844C7F6EFD90}">
      <dgm:prSet/>
      <dgm:spPr/>
      <dgm:t>
        <a:bodyPr/>
        <a:lstStyle/>
        <a:p>
          <a:endParaRPr lang="en-US"/>
        </a:p>
      </dgm:t>
    </dgm:pt>
    <dgm:pt modelId="{C70ACA3F-90CB-4C7D-822F-797E80AA6B06}" type="sibTrans" cxnId="{C217A747-6CD4-43E7-A6FC-844C7F6EFD90}">
      <dgm:prSet/>
      <dgm:spPr/>
      <dgm:t>
        <a:bodyPr/>
        <a:lstStyle/>
        <a:p>
          <a:endParaRPr lang="en-US"/>
        </a:p>
      </dgm:t>
    </dgm:pt>
    <dgm:pt modelId="{A36F0A4A-DE04-4916-AFE5-58473C428B42}">
      <dgm:prSet/>
      <dgm:spPr/>
      <dgm:t>
        <a:bodyPr/>
        <a:lstStyle/>
        <a:p>
          <a:r>
            <a:rPr lang="en-US"/>
            <a:t>Encapsulation</a:t>
          </a:r>
        </a:p>
      </dgm:t>
    </dgm:pt>
    <dgm:pt modelId="{C4214B31-DAE5-4DBD-B8CC-FBCBD1B1EE59}" type="parTrans" cxnId="{E661920E-D204-4A99-B445-2D6FE93A9EAD}">
      <dgm:prSet/>
      <dgm:spPr/>
      <dgm:t>
        <a:bodyPr/>
        <a:lstStyle/>
        <a:p>
          <a:endParaRPr lang="en-US"/>
        </a:p>
      </dgm:t>
    </dgm:pt>
    <dgm:pt modelId="{A102490F-1B7D-4D6F-A6A7-44042E6CA6CC}" type="sibTrans" cxnId="{E661920E-D204-4A99-B445-2D6FE93A9EAD}">
      <dgm:prSet/>
      <dgm:spPr/>
      <dgm:t>
        <a:bodyPr/>
        <a:lstStyle/>
        <a:p>
          <a:endParaRPr lang="en-US"/>
        </a:p>
      </dgm:t>
    </dgm:pt>
    <dgm:pt modelId="{3DBD80F1-63EE-409B-AD2C-CF6984062035}">
      <dgm:prSet/>
      <dgm:spPr/>
      <dgm:t>
        <a:bodyPr/>
        <a:lstStyle/>
        <a:p>
          <a:r>
            <a:rPr lang="en-US"/>
            <a:t>Abstraction</a:t>
          </a:r>
        </a:p>
      </dgm:t>
    </dgm:pt>
    <dgm:pt modelId="{CAD7F386-590F-4BD6-94C1-DAEB7B09B1FC}" type="parTrans" cxnId="{E1F7B8BB-744F-4B5F-8755-B8236573E131}">
      <dgm:prSet/>
      <dgm:spPr/>
      <dgm:t>
        <a:bodyPr/>
        <a:lstStyle/>
        <a:p>
          <a:endParaRPr lang="en-US"/>
        </a:p>
      </dgm:t>
    </dgm:pt>
    <dgm:pt modelId="{E3647C0C-7BF4-4C22-9DDC-C5F524192436}" type="sibTrans" cxnId="{E1F7B8BB-744F-4B5F-8755-B8236573E131}">
      <dgm:prSet/>
      <dgm:spPr/>
      <dgm:t>
        <a:bodyPr/>
        <a:lstStyle/>
        <a:p>
          <a:endParaRPr lang="en-US"/>
        </a:p>
      </dgm:t>
    </dgm:pt>
    <dgm:pt modelId="{08249005-FF6C-41D5-9913-3730010EEAA2}" type="pres">
      <dgm:prSet presAssocID="{94CB4374-B52D-445B-AF2C-FCA06BC75D09}" presName="diagram" presStyleCnt="0">
        <dgm:presLayoutVars>
          <dgm:dir/>
          <dgm:resizeHandles val="exact"/>
        </dgm:presLayoutVars>
      </dgm:prSet>
      <dgm:spPr/>
    </dgm:pt>
    <dgm:pt modelId="{72B95F5F-5E24-4C88-80B2-003261DD1445}" type="pres">
      <dgm:prSet presAssocID="{BE429D71-504D-46EA-9A00-C715D772B54C}" presName="node" presStyleLbl="node1" presStyleIdx="0" presStyleCnt="5">
        <dgm:presLayoutVars>
          <dgm:bulletEnabled val="1"/>
        </dgm:presLayoutVars>
      </dgm:prSet>
      <dgm:spPr/>
    </dgm:pt>
    <dgm:pt modelId="{B94E7225-3B30-4B37-800D-597C29C1693C}" type="pres">
      <dgm:prSet presAssocID="{105CD0F0-6170-4754-8046-ACAEA07CF428}" presName="sibTrans" presStyleCnt="0"/>
      <dgm:spPr/>
    </dgm:pt>
    <dgm:pt modelId="{BBDEB2C2-7CF8-4579-9EDA-CA14F33F2D40}" type="pres">
      <dgm:prSet presAssocID="{CE445A66-D73B-4868-99C7-02E4E273D6A6}" presName="node" presStyleLbl="node1" presStyleIdx="1" presStyleCnt="5">
        <dgm:presLayoutVars>
          <dgm:bulletEnabled val="1"/>
        </dgm:presLayoutVars>
      </dgm:prSet>
      <dgm:spPr/>
    </dgm:pt>
    <dgm:pt modelId="{05446523-16A1-491A-893B-64036654FF56}" type="pres">
      <dgm:prSet presAssocID="{4FCF6C1B-0C11-48A9-A50D-32ACF652B15C}" presName="sibTrans" presStyleCnt="0"/>
      <dgm:spPr/>
    </dgm:pt>
    <dgm:pt modelId="{50FE4C84-9C80-458D-AB7A-1856007600A2}" type="pres">
      <dgm:prSet presAssocID="{4BFA743F-543B-4A4D-8596-0FCA0C2873F7}" presName="node" presStyleLbl="node1" presStyleIdx="2" presStyleCnt="5">
        <dgm:presLayoutVars>
          <dgm:bulletEnabled val="1"/>
        </dgm:presLayoutVars>
      </dgm:prSet>
      <dgm:spPr/>
    </dgm:pt>
    <dgm:pt modelId="{B91DCA1A-A130-4534-BE9F-3231513837AF}" type="pres">
      <dgm:prSet presAssocID="{C70ACA3F-90CB-4C7D-822F-797E80AA6B06}" presName="sibTrans" presStyleCnt="0"/>
      <dgm:spPr/>
    </dgm:pt>
    <dgm:pt modelId="{7909BBA2-D2B3-4FF3-8BD6-D78D9384AC16}" type="pres">
      <dgm:prSet presAssocID="{A36F0A4A-DE04-4916-AFE5-58473C428B42}" presName="node" presStyleLbl="node1" presStyleIdx="3" presStyleCnt="5">
        <dgm:presLayoutVars>
          <dgm:bulletEnabled val="1"/>
        </dgm:presLayoutVars>
      </dgm:prSet>
      <dgm:spPr/>
    </dgm:pt>
    <dgm:pt modelId="{F806E94B-B392-4FBB-A45B-B3D9E022A187}" type="pres">
      <dgm:prSet presAssocID="{A102490F-1B7D-4D6F-A6A7-44042E6CA6CC}" presName="sibTrans" presStyleCnt="0"/>
      <dgm:spPr/>
    </dgm:pt>
    <dgm:pt modelId="{D44EA51D-C270-42FA-976F-6E16D88F87AF}" type="pres">
      <dgm:prSet presAssocID="{3DBD80F1-63EE-409B-AD2C-CF6984062035}" presName="node" presStyleLbl="node1" presStyleIdx="4" presStyleCnt="5">
        <dgm:presLayoutVars>
          <dgm:bulletEnabled val="1"/>
        </dgm:presLayoutVars>
      </dgm:prSet>
      <dgm:spPr/>
    </dgm:pt>
  </dgm:ptLst>
  <dgm:cxnLst>
    <dgm:cxn modelId="{E661920E-D204-4A99-B445-2D6FE93A9EAD}" srcId="{94CB4374-B52D-445B-AF2C-FCA06BC75D09}" destId="{A36F0A4A-DE04-4916-AFE5-58473C428B42}" srcOrd="3" destOrd="0" parTransId="{C4214B31-DAE5-4DBD-B8CC-FBCBD1B1EE59}" sibTransId="{A102490F-1B7D-4D6F-A6A7-44042E6CA6CC}"/>
    <dgm:cxn modelId="{30B6F438-C773-40D3-9AD4-9C17741654E8}" type="presOf" srcId="{CE445A66-D73B-4868-99C7-02E4E273D6A6}" destId="{BBDEB2C2-7CF8-4579-9EDA-CA14F33F2D40}" srcOrd="0" destOrd="0" presId="urn:microsoft.com/office/officeart/2005/8/layout/default"/>
    <dgm:cxn modelId="{FAF04B39-7FEB-40D5-969C-3D32062794DF}" srcId="{94CB4374-B52D-445B-AF2C-FCA06BC75D09}" destId="{BE429D71-504D-46EA-9A00-C715D772B54C}" srcOrd="0" destOrd="0" parTransId="{CA062ADE-05C9-4F75-9EC5-A736038D79FD}" sibTransId="{105CD0F0-6170-4754-8046-ACAEA07CF428}"/>
    <dgm:cxn modelId="{C217A747-6CD4-43E7-A6FC-844C7F6EFD90}" srcId="{94CB4374-B52D-445B-AF2C-FCA06BC75D09}" destId="{4BFA743F-543B-4A4D-8596-0FCA0C2873F7}" srcOrd="2" destOrd="0" parTransId="{C4F3AAE1-B622-4470-9F71-19CD8DD8C15F}" sibTransId="{C70ACA3F-90CB-4C7D-822F-797E80AA6B06}"/>
    <dgm:cxn modelId="{C865DDAD-7A38-47A2-B8ED-5842E6ED55ED}" type="presOf" srcId="{4BFA743F-543B-4A4D-8596-0FCA0C2873F7}" destId="{50FE4C84-9C80-458D-AB7A-1856007600A2}" srcOrd="0" destOrd="0" presId="urn:microsoft.com/office/officeart/2005/8/layout/default"/>
    <dgm:cxn modelId="{2D5028AF-21D4-4B42-B6C7-C7E2B6B9A250}" srcId="{94CB4374-B52D-445B-AF2C-FCA06BC75D09}" destId="{CE445A66-D73B-4868-99C7-02E4E273D6A6}" srcOrd="1" destOrd="0" parTransId="{06C54DD1-3B1F-40A4-9B2A-B8872A1EC51D}" sibTransId="{4FCF6C1B-0C11-48A9-A50D-32ACF652B15C}"/>
    <dgm:cxn modelId="{E1F7B8BB-744F-4B5F-8755-B8236573E131}" srcId="{94CB4374-B52D-445B-AF2C-FCA06BC75D09}" destId="{3DBD80F1-63EE-409B-AD2C-CF6984062035}" srcOrd="4" destOrd="0" parTransId="{CAD7F386-590F-4BD6-94C1-DAEB7B09B1FC}" sibTransId="{E3647C0C-7BF4-4C22-9DDC-C5F524192436}"/>
    <dgm:cxn modelId="{1B4A5CD0-8DA9-45C5-B4B4-6DE7DA83708A}" type="presOf" srcId="{A36F0A4A-DE04-4916-AFE5-58473C428B42}" destId="{7909BBA2-D2B3-4FF3-8BD6-D78D9384AC16}" srcOrd="0" destOrd="0" presId="urn:microsoft.com/office/officeart/2005/8/layout/default"/>
    <dgm:cxn modelId="{043F81D2-878D-413E-84F1-0416E2F1D1AD}" type="presOf" srcId="{3DBD80F1-63EE-409B-AD2C-CF6984062035}" destId="{D44EA51D-C270-42FA-976F-6E16D88F87AF}" srcOrd="0" destOrd="0" presId="urn:microsoft.com/office/officeart/2005/8/layout/default"/>
    <dgm:cxn modelId="{65ECA1E1-997A-4948-BC9C-5DDB9266E10E}" type="presOf" srcId="{BE429D71-504D-46EA-9A00-C715D772B54C}" destId="{72B95F5F-5E24-4C88-80B2-003261DD1445}" srcOrd="0" destOrd="0" presId="urn:microsoft.com/office/officeart/2005/8/layout/default"/>
    <dgm:cxn modelId="{99EE2EE3-E926-44B1-9589-94C8F6EE8E23}" type="presOf" srcId="{94CB4374-B52D-445B-AF2C-FCA06BC75D09}" destId="{08249005-FF6C-41D5-9913-3730010EEAA2}" srcOrd="0" destOrd="0" presId="urn:microsoft.com/office/officeart/2005/8/layout/default"/>
    <dgm:cxn modelId="{24181788-1737-4AF0-89CD-ED677674892F}" type="presParOf" srcId="{08249005-FF6C-41D5-9913-3730010EEAA2}" destId="{72B95F5F-5E24-4C88-80B2-003261DD1445}" srcOrd="0" destOrd="0" presId="urn:microsoft.com/office/officeart/2005/8/layout/default"/>
    <dgm:cxn modelId="{C274B09C-B4E0-4052-A306-1281ADB198D9}" type="presParOf" srcId="{08249005-FF6C-41D5-9913-3730010EEAA2}" destId="{B94E7225-3B30-4B37-800D-597C29C1693C}" srcOrd="1" destOrd="0" presId="urn:microsoft.com/office/officeart/2005/8/layout/default"/>
    <dgm:cxn modelId="{CCFC63BF-2312-4B15-99AB-A53DD1D2E2E1}" type="presParOf" srcId="{08249005-FF6C-41D5-9913-3730010EEAA2}" destId="{BBDEB2C2-7CF8-4579-9EDA-CA14F33F2D40}" srcOrd="2" destOrd="0" presId="urn:microsoft.com/office/officeart/2005/8/layout/default"/>
    <dgm:cxn modelId="{1FC79808-3D48-45BE-9B20-9351B337D106}" type="presParOf" srcId="{08249005-FF6C-41D5-9913-3730010EEAA2}" destId="{05446523-16A1-491A-893B-64036654FF56}" srcOrd="3" destOrd="0" presId="urn:microsoft.com/office/officeart/2005/8/layout/default"/>
    <dgm:cxn modelId="{ED6D4480-35CE-4205-A599-AD235D54F63B}" type="presParOf" srcId="{08249005-FF6C-41D5-9913-3730010EEAA2}" destId="{50FE4C84-9C80-458D-AB7A-1856007600A2}" srcOrd="4" destOrd="0" presId="urn:microsoft.com/office/officeart/2005/8/layout/default"/>
    <dgm:cxn modelId="{9DBE63D3-8743-4E70-9B17-B8F56BCC9436}" type="presParOf" srcId="{08249005-FF6C-41D5-9913-3730010EEAA2}" destId="{B91DCA1A-A130-4534-BE9F-3231513837AF}" srcOrd="5" destOrd="0" presId="urn:microsoft.com/office/officeart/2005/8/layout/default"/>
    <dgm:cxn modelId="{106989C5-F35F-410E-B1DC-768E7841DC7D}" type="presParOf" srcId="{08249005-FF6C-41D5-9913-3730010EEAA2}" destId="{7909BBA2-D2B3-4FF3-8BD6-D78D9384AC16}" srcOrd="6" destOrd="0" presId="urn:microsoft.com/office/officeart/2005/8/layout/default"/>
    <dgm:cxn modelId="{33695499-0482-4641-BF68-04CFC8B66105}" type="presParOf" srcId="{08249005-FF6C-41D5-9913-3730010EEAA2}" destId="{F806E94B-B392-4FBB-A45B-B3D9E022A187}" srcOrd="7" destOrd="0" presId="urn:microsoft.com/office/officeart/2005/8/layout/default"/>
    <dgm:cxn modelId="{D8D4518F-55A4-4F8E-A07B-A98EA6C928B6}" type="presParOf" srcId="{08249005-FF6C-41D5-9913-3730010EEAA2}" destId="{D44EA51D-C270-42FA-976F-6E16D88F87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6BE74-12C4-433C-BC24-5C4F58A4CB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1B2F89-05F3-4379-AF25-D0A0D5D607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Software Development</a:t>
          </a:r>
        </a:p>
      </dgm:t>
    </dgm:pt>
    <dgm:pt modelId="{BFB42925-F5EC-4A93-AB1A-B29DE1CE98DF}" type="parTrans" cxnId="{D17E9982-FF4D-4720-AADA-A05F5CAFA1CF}">
      <dgm:prSet/>
      <dgm:spPr/>
      <dgm:t>
        <a:bodyPr/>
        <a:lstStyle/>
        <a:p>
          <a:endParaRPr lang="en-US"/>
        </a:p>
      </dgm:t>
    </dgm:pt>
    <dgm:pt modelId="{63499148-B64A-459D-9355-A2C7A3009091}" type="sibTrans" cxnId="{D17E9982-FF4D-4720-AADA-A05F5CAFA1CF}">
      <dgm:prSet/>
      <dgm:spPr/>
      <dgm:t>
        <a:bodyPr/>
        <a:lstStyle/>
        <a:p>
          <a:endParaRPr lang="en-US"/>
        </a:p>
      </dgm:t>
    </dgm:pt>
    <dgm:pt modelId="{ED8160CB-36C4-4EDA-AF4B-12BD7997A9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Game Development</a:t>
          </a:r>
        </a:p>
      </dgm:t>
    </dgm:pt>
    <dgm:pt modelId="{85FD9843-FABE-46C7-9F7C-7B8FFCB158ED}" type="parTrans" cxnId="{C6D22B6E-DA0F-4D14-9572-7F45AD699227}">
      <dgm:prSet/>
      <dgm:spPr/>
      <dgm:t>
        <a:bodyPr/>
        <a:lstStyle/>
        <a:p>
          <a:endParaRPr lang="en-US"/>
        </a:p>
      </dgm:t>
    </dgm:pt>
    <dgm:pt modelId="{CBBCDE8D-E899-43A4-B9DB-629F1D9CBCE0}" type="sibTrans" cxnId="{C6D22B6E-DA0F-4D14-9572-7F45AD699227}">
      <dgm:prSet/>
      <dgm:spPr/>
      <dgm:t>
        <a:bodyPr/>
        <a:lstStyle/>
        <a:p>
          <a:endParaRPr lang="en-US"/>
        </a:p>
      </dgm:t>
    </dgm:pt>
    <dgm:pt modelId="{914D5562-C191-4862-9A27-1A8FD442BA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 Development</a:t>
          </a:r>
        </a:p>
      </dgm:t>
    </dgm:pt>
    <dgm:pt modelId="{3190AE69-2A52-4C72-9584-E4A66471E6DF}" type="parTrans" cxnId="{3D7CAE08-EB94-4114-89BF-CA8B8A858F90}">
      <dgm:prSet/>
      <dgm:spPr/>
      <dgm:t>
        <a:bodyPr/>
        <a:lstStyle/>
        <a:p>
          <a:endParaRPr lang="en-US"/>
        </a:p>
      </dgm:t>
    </dgm:pt>
    <dgm:pt modelId="{A8061404-0374-44E5-A756-62D916F44408}" type="sibTrans" cxnId="{3D7CAE08-EB94-4114-89BF-CA8B8A858F90}">
      <dgm:prSet/>
      <dgm:spPr/>
      <dgm:t>
        <a:bodyPr/>
        <a:lstStyle/>
        <a:p>
          <a:endParaRPr lang="en-US"/>
        </a:p>
      </dgm:t>
    </dgm:pt>
    <dgm:pt modelId="{E480297F-0EBD-40DE-BC25-2D9F32D60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Embedded systems</a:t>
          </a:r>
        </a:p>
      </dgm:t>
    </dgm:pt>
    <dgm:pt modelId="{47B7FED4-2A9D-4F8E-828D-CF6F990F3863}" type="parTrans" cxnId="{121B8E33-A1CC-4D5E-A22E-3E9F8AFA91B6}">
      <dgm:prSet/>
      <dgm:spPr/>
      <dgm:t>
        <a:bodyPr/>
        <a:lstStyle/>
        <a:p>
          <a:endParaRPr lang="en-US"/>
        </a:p>
      </dgm:t>
    </dgm:pt>
    <dgm:pt modelId="{A493AF7C-4BB6-48F9-B63F-CEBDD908353C}" type="sibTrans" cxnId="{121B8E33-A1CC-4D5E-A22E-3E9F8AFA91B6}">
      <dgm:prSet/>
      <dgm:spPr/>
      <dgm:t>
        <a:bodyPr/>
        <a:lstStyle/>
        <a:p>
          <a:endParaRPr lang="en-US"/>
        </a:p>
      </dgm:t>
    </dgm:pt>
    <dgm:pt modelId="{51D2A3A9-1D30-4DCE-BFFC-8B4859EB19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Simulation and Modelling</a:t>
          </a:r>
        </a:p>
      </dgm:t>
    </dgm:pt>
    <dgm:pt modelId="{5359DC11-BF0D-4838-A856-1F7992FC7695}" type="parTrans" cxnId="{DA515203-3C8A-4A95-AE0C-6CD85622AF74}">
      <dgm:prSet/>
      <dgm:spPr/>
      <dgm:t>
        <a:bodyPr/>
        <a:lstStyle/>
        <a:p>
          <a:endParaRPr lang="en-US"/>
        </a:p>
      </dgm:t>
    </dgm:pt>
    <dgm:pt modelId="{A9241544-0C73-4D9C-8788-824F7BF799B7}" type="sibTrans" cxnId="{DA515203-3C8A-4A95-AE0C-6CD85622AF74}">
      <dgm:prSet/>
      <dgm:spPr/>
      <dgm:t>
        <a:bodyPr/>
        <a:lstStyle/>
        <a:p>
          <a:endParaRPr lang="en-US"/>
        </a:p>
      </dgm:t>
    </dgm:pt>
    <dgm:pt modelId="{69AB940C-7C1A-45EA-B86C-61BD770D72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 and ML</a:t>
          </a:r>
        </a:p>
      </dgm:t>
    </dgm:pt>
    <dgm:pt modelId="{06846B3B-5B5C-41BC-B9D4-4D3292D6CAC8}" type="parTrans" cxnId="{626AC168-7159-4043-AE58-32699272222E}">
      <dgm:prSet/>
      <dgm:spPr/>
      <dgm:t>
        <a:bodyPr/>
        <a:lstStyle/>
        <a:p>
          <a:endParaRPr lang="en-US"/>
        </a:p>
      </dgm:t>
    </dgm:pt>
    <dgm:pt modelId="{666F0F04-3067-4ED1-B3AA-2B4B9C72BD8A}" type="sibTrans" cxnId="{626AC168-7159-4043-AE58-32699272222E}">
      <dgm:prSet/>
      <dgm:spPr/>
      <dgm:t>
        <a:bodyPr/>
        <a:lstStyle/>
        <a:p>
          <a:endParaRPr lang="en-US"/>
        </a:p>
      </dgm:t>
    </dgm:pt>
    <dgm:pt modelId="{C13F8942-D003-47B9-8780-67B01E09D0FE}" type="pres">
      <dgm:prSet presAssocID="{8B06BE74-12C4-433C-BC24-5C4F58A4CB5E}" presName="root" presStyleCnt="0">
        <dgm:presLayoutVars>
          <dgm:dir/>
          <dgm:resizeHandles val="exact"/>
        </dgm:presLayoutVars>
      </dgm:prSet>
      <dgm:spPr/>
    </dgm:pt>
    <dgm:pt modelId="{422CDEDD-1D95-4349-B948-3E95FD380D6E}" type="pres">
      <dgm:prSet presAssocID="{371B2F89-05F3-4379-AF25-D0A0D5D607F3}" presName="compNode" presStyleCnt="0"/>
      <dgm:spPr/>
    </dgm:pt>
    <dgm:pt modelId="{AB9435A0-78C4-4267-AA41-76ACBE00E36D}" type="pres">
      <dgm:prSet presAssocID="{371B2F89-05F3-4379-AF25-D0A0D5D607F3}" presName="iconBgRect" presStyleLbl="bgShp" presStyleIdx="0" presStyleCnt="6"/>
      <dgm:spPr/>
    </dgm:pt>
    <dgm:pt modelId="{4EB0AB5B-A943-4F62-83A4-1B150C45D894}" type="pres">
      <dgm:prSet presAssocID="{371B2F89-05F3-4379-AF25-D0A0D5D607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FD7B678-935E-4DAA-AD7A-F36F74C53D35}" type="pres">
      <dgm:prSet presAssocID="{371B2F89-05F3-4379-AF25-D0A0D5D607F3}" presName="spaceRect" presStyleCnt="0"/>
      <dgm:spPr/>
    </dgm:pt>
    <dgm:pt modelId="{A9590FCF-08CB-46F9-90FB-08DDD087D75B}" type="pres">
      <dgm:prSet presAssocID="{371B2F89-05F3-4379-AF25-D0A0D5D607F3}" presName="textRect" presStyleLbl="revTx" presStyleIdx="0" presStyleCnt="6">
        <dgm:presLayoutVars>
          <dgm:chMax val="1"/>
          <dgm:chPref val="1"/>
        </dgm:presLayoutVars>
      </dgm:prSet>
      <dgm:spPr/>
    </dgm:pt>
    <dgm:pt modelId="{ED261B2D-44B8-4602-B738-0C1F8A432CB5}" type="pres">
      <dgm:prSet presAssocID="{63499148-B64A-459D-9355-A2C7A3009091}" presName="sibTrans" presStyleCnt="0"/>
      <dgm:spPr/>
    </dgm:pt>
    <dgm:pt modelId="{6E6D4CD3-0C86-4639-8200-5B19D611B4F1}" type="pres">
      <dgm:prSet presAssocID="{ED8160CB-36C4-4EDA-AF4B-12BD7997A980}" presName="compNode" presStyleCnt="0"/>
      <dgm:spPr/>
    </dgm:pt>
    <dgm:pt modelId="{BA8D43BE-49A4-4516-874C-0D9AE9631322}" type="pres">
      <dgm:prSet presAssocID="{ED8160CB-36C4-4EDA-AF4B-12BD7997A980}" presName="iconBgRect" presStyleLbl="bgShp" presStyleIdx="1" presStyleCnt="6"/>
      <dgm:spPr/>
    </dgm:pt>
    <dgm:pt modelId="{F3DC7A91-B814-4951-A7A5-C23B393ADE1A}" type="pres">
      <dgm:prSet presAssocID="{ED8160CB-36C4-4EDA-AF4B-12BD7997A9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99913CA-89A9-4794-9F77-63A38DA2266B}" type="pres">
      <dgm:prSet presAssocID="{ED8160CB-36C4-4EDA-AF4B-12BD7997A980}" presName="spaceRect" presStyleCnt="0"/>
      <dgm:spPr/>
    </dgm:pt>
    <dgm:pt modelId="{D42E4A12-4236-430B-9D02-EA325C3D6716}" type="pres">
      <dgm:prSet presAssocID="{ED8160CB-36C4-4EDA-AF4B-12BD7997A980}" presName="textRect" presStyleLbl="revTx" presStyleIdx="1" presStyleCnt="6">
        <dgm:presLayoutVars>
          <dgm:chMax val="1"/>
          <dgm:chPref val="1"/>
        </dgm:presLayoutVars>
      </dgm:prSet>
      <dgm:spPr/>
    </dgm:pt>
    <dgm:pt modelId="{7EC94F2B-8150-416D-A2F4-A29182695560}" type="pres">
      <dgm:prSet presAssocID="{CBBCDE8D-E899-43A4-B9DB-629F1D9CBCE0}" presName="sibTrans" presStyleCnt="0"/>
      <dgm:spPr/>
    </dgm:pt>
    <dgm:pt modelId="{060756DB-81E9-4157-AF42-D777E19DFF6A}" type="pres">
      <dgm:prSet presAssocID="{914D5562-C191-4862-9A27-1A8FD442BA89}" presName="compNode" presStyleCnt="0"/>
      <dgm:spPr/>
    </dgm:pt>
    <dgm:pt modelId="{B886D6AB-1384-449E-A5A9-DFB455363215}" type="pres">
      <dgm:prSet presAssocID="{914D5562-C191-4862-9A27-1A8FD442BA89}" presName="iconBgRect" presStyleLbl="bgShp" presStyleIdx="2" presStyleCnt="6"/>
      <dgm:spPr/>
    </dgm:pt>
    <dgm:pt modelId="{0F32FCB9-4BA5-4360-951A-A673E706273D}" type="pres">
      <dgm:prSet presAssocID="{914D5562-C191-4862-9A27-1A8FD442BA8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9644134-DD2E-4EF9-8ACC-C46AB8959993}" type="pres">
      <dgm:prSet presAssocID="{914D5562-C191-4862-9A27-1A8FD442BA89}" presName="spaceRect" presStyleCnt="0"/>
      <dgm:spPr/>
    </dgm:pt>
    <dgm:pt modelId="{E0898F6C-28E1-432C-BCB7-E60D1298B4D2}" type="pres">
      <dgm:prSet presAssocID="{914D5562-C191-4862-9A27-1A8FD442BA89}" presName="textRect" presStyleLbl="revTx" presStyleIdx="2" presStyleCnt="6">
        <dgm:presLayoutVars>
          <dgm:chMax val="1"/>
          <dgm:chPref val="1"/>
        </dgm:presLayoutVars>
      </dgm:prSet>
      <dgm:spPr/>
    </dgm:pt>
    <dgm:pt modelId="{37AD0800-CD66-4300-AA2C-C446CCBF91A6}" type="pres">
      <dgm:prSet presAssocID="{A8061404-0374-44E5-A756-62D916F44408}" presName="sibTrans" presStyleCnt="0"/>
      <dgm:spPr/>
    </dgm:pt>
    <dgm:pt modelId="{1E4C9EAF-9492-4C5D-AD07-0F0B15F09546}" type="pres">
      <dgm:prSet presAssocID="{E480297F-0EBD-40DE-BC25-2D9F32D6085B}" presName="compNode" presStyleCnt="0"/>
      <dgm:spPr/>
    </dgm:pt>
    <dgm:pt modelId="{29637BE5-76E9-41C2-9958-830C11C71C59}" type="pres">
      <dgm:prSet presAssocID="{E480297F-0EBD-40DE-BC25-2D9F32D6085B}" presName="iconBgRect" presStyleLbl="bgShp" presStyleIdx="3" presStyleCnt="6"/>
      <dgm:spPr/>
    </dgm:pt>
    <dgm:pt modelId="{60319619-FFF3-43FF-8FFE-72423AA5615D}" type="pres">
      <dgm:prSet presAssocID="{E480297F-0EBD-40DE-BC25-2D9F32D608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F5B1FE-AA59-4AF7-A610-1AEF3D53DBBF}" type="pres">
      <dgm:prSet presAssocID="{E480297F-0EBD-40DE-BC25-2D9F32D6085B}" presName="spaceRect" presStyleCnt="0"/>
      <dgm:spPr/>
    </dgm:pt>
    <dgm:pt modelId="{071C4411-BB31-4DCC-9EC3-ED11E94582BA}" type="pres">
      <dgm:prSet presAssocID="{E480297F-0EBD-40DE-BC25-2D9F32D6085B}" presName="textRect" presStyleLbl="revTx" presStyleIdx="3" presStyleCnt="6">
        <dgm:presLayoutVars>
          <dgm:chMax val="1"/>
          <dgm:chPref val="1"/>
        </dgm:presLayoutVars>
      </dgm:prSet>
      <dgm:spPr/>
    </dgm:pt>
    <dgm:pt modelId="{BA78C14D-3F30-4EAD-B8E0-696A0ACF8260}" type="pres">
      <dgm:prSet presAssocID="{A493AF7C-4BB6-48F9-B63F-CEBDD908353C}" presName="sibTrans" presStyleCnt="0"/>
      <dgm:spPr/>
    </dgm:pt>
    <dgm:pt modelId="{A5534585-4CD4-4905-B799-6FAAFEC526EF}" type="pres">
      <dgm:prSet presAssocID="{51D2A3A9-1D30-4DCE-BFFC-8B4859EB19AC}" presName="compNode" presStyleCnt="0"/>
      <dgm:spPr/>
    </dgm:pt>
    <dgm:pt modelId="{EBFF2E24-24F9-42AB-8BDC-6D97FB78D4FF}" type="pres">
      <dgm:prSet presAssocID="{51D2A3A9-1D30-4DCE-BFFC-8B4859EB19AC}" presName="iconBgRect" presStyleLbl="bgShp" presStyleIdx="4" presStyleCnt="6"/>
      <dgm:spPr/>
    </dgm:pt>
    <dgm:pt modelId="{FBF9A972-F305-4441-AFF7-D055F378DC25}" type="pres">
      <dgm:prSet presAssocID="{51D2A3A9-1D30-4DCE-BFFC-8B4859EB19A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9A9117-DD7A-4C0A-9EB9-57E8830C868B}" type="pres">
      <dgm:prSet presAssocID="{51D2A3A9-1D30-4DCE-BFFC-8B4859EB19AC}" presName="spaceRect" presStyleCnt="0"/>
      <dgm:spPr/>
    </dgm:pt>
    <dgm:pt modelId="{E5509E69-9DEB-4E37-8B63-02FA84418FF5}" type="pres">
      <dgm:prSet presAssocID="{51D2A3A9-1D30-4DCE-BFFC-8B4859EB19AC}" presName="textRect" presStyleLbl="revTx" presStyleIdx="4" presStyleCnt="6">
        <dgm:presLayoutVars>
          <dgm:chMax val="1"/>
          <dgm:chPref val="1"/>
        </dgm:presLayoutVars>
      </dgm:prSet>
      <dgm:spPr/>
    </dgm:pt>
    <dgm:pt modelId="{369D7303-78C6-47D0-B8DD-2669C0EC82D5}" type="pres">
      <dgm:prSet presAssocID="{A9241544-0C73-4D9C-8788-824F7BF799B7}" presName="sibTrans" presStyleCnt="0"/>
      <dgm:spPr/>
    </dgm:pt>
    <dgm:pt modelId="{403C20FA-FA95-4F6A-BB83-C8B36C016A9A}" type="pres">
      <dgm:prSet presAssocID="{69AB940C-7C1A-45EA-B86C-61BD770D72A6}" presName="compNode" presStyleCnt="0"/>
      <dgm:spPr/>
    </dgm:pt>
    <dgm:pt modelId="{E9D16C40-943D-410E-8BD8-3E2EDC0F6186}" type="pres">
      <dgm:prSet presAssocID="{69AB940C-7C1A-45EA-B86C-61BD770D72A6}" presName="iconBgRect" presStyleLbl="bgShp" presStyleIdx="5" presStyleCnt="6"/>
      <dgm:spPr/>
    </dgm:pt>
    <dgm:pt modelId="{EBC073E9-5CF3-4B5A-B9A0-AF6ACB4AD47E}" type="pres">
      <dgm:prSet presAssocID="{69AB940C-7C1A-45EA-B86C-61BD770D72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798C5B3-25F0-4976-AA3D-B35DC2BB9920}" type="pres">
      <dgm:prSet presAssocID="{69AB940C-7C1A-45EA-B86C-61BD770D72A6}" presName="spaceRect" presStyleCnt="0"/>
      <dgm:spPr/>
    </dgm:pt>
    <dgm:pt modelId="{78AFC88D-9266-476E-8139-7FAFA645EB0B}" type="pres">
      <dgm:prSet presAssocID="{69AB940C-7C1A-45EA-B86C-61BD770D72A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F57F02-07B0-40B1-A986-8FFB6F877C16}" type="presOf" srcId="{E480297F-0EBD-40DE-BC25-2D9F32D6085B}" destId="{071C4411-BB31-4DCC-9EC3-ED11E94582BA}" srcOrd="0" destOrd="0" presId="urn:microsoft.com/office/officeart/2018/5/layout/IconCircleLabelList"/>
    <dgm:cxn modelId="{DA515203-3C8A-4A95-AE0C-6CD85622AF74}" srcId="{8B06BE74-12C4-433C-BC24-5C4F58A4CB5E}" destId="{51D2A3A9-1D30-4DCE-BFFC-8B4859EB19AC}" srcOrd="4" destOrd="0" parTransId="{5359DC11-BF0D-4838-A856-1F7992FC7695}" sibTransId="{A9241544-0C73-4D9C-8788-824F7BF799B7}"/>
    <dgm:cxn modelId="{3D7CAE08-EB94-4114-89BF-CA8B8A858F90}" srcId="{8B06BE74-12C4-433C-BC24-5C4F58A4CB5E}" destId="{914D5562-C191-4862-9A27-1A8FD442BA89}" srcOrd="2" destOrd="0" parTransId="{3190AE69-2A52-4C72-9584-E4A66471E6DF}" sibTransId="{A8061404-0374-44E5-A756-62D916F44408}"/>
    <dgm:cxn modelId="{121B8E33-A1CC-4D5E-A22E-3E9F8AFA91B6}" srcId="{8B06BE74-12C4-433C-BC24-5C4F58A4CB5E}" destId="{E480297F-0EBD-40DE-BC25-2D9F32D6085B}" srcOrd="3" destOrd="0" parTransId="{47B7FED4-2A9D-4F8E-828D-CF6F990F3863}" sibTransId="{A493AF7C-4BB6-48F9-B63F-CEBDD908353C}"/>
    <dgm:cxn modelId="{05259136-0FB6-4736-A0B6-A0EE230F8C65}" type="presOf" srcId="{ED8160CB-36C4-4EDA-AF4B-12BD7997A980}" destId="{D42E4A12-4236-430B-9D02-EA325C3D6716}" srcOrd="0" destOrd="0" presId="urn:microsoft.com/office/officeart/2018/5/layout/IconCircleLabelList"/>
    <dgm:cxn modelId="{626AC168-7159-4043-AE58-32699272222E}" srcId="{8B06BE74-12C4-433C-BC24-5C4F58A4CB5E}" destId="{69AB940C-7C1A-45EA-B86C-61BD770D72A6}" srcOrd="5" destOrd="0" parTransId="{06846B3B-5B5C-41BC-B9D4-4D3292D6CAC8}" sibTransId="{666F0F04-3067-4ED1-B3AA-2B4B9C72BD8A}"/>
    <dgm:cxn modelId="{C6D22B6E-DA0F-4D14-9572-7F45AD699227}" srcId="{8B06BE74-12C4-433C-BC24-5C4F58A4CB5E}" destId="{ED8160CB-36C4-4EDA-AF4B-12BD7997A980}" srcOrd="1" destOrd="0" parTransId="{85FD9843-FABE-46C7-9F7C-7B8FFCB158ED}" sibTransId="{CBBCDE8D-E899-43A4-B9DB-629F1D9CBCE0}"/>
    <dgm:cxn modelId="{EAAABE71-DD3A-4B4D-BE83-28AD19A070EC}" type="presOf" srcId="{371B2F89-05F3-4379-AF25-D0A0D5D607F3}" destId="{A9590FCF-08CB-46F9-90FB-08DDD087D75B}" srcOrd="0" destOrd="0" presId="urn:microsoft.com/office/officeart/2018/5/layout/IconCircleLabelList"/>
    <dgm:cxn modelId="{1915817B-A5BE-488A-B0BF-0EAA73D235AA}" type="presOf" srcId="{69AB940C-7C1A-45EA-B86C-61BD770D72A6}" destId="{78AFC88D-9266-476E-8139-7FAFA645EB0B}" srcOrd="0" destOrd="0" presId="urn:microsoft.com/office/officeart/2018/5/layout/IconCircleLabelList"/>
    <dgm:cxn modelId="{4996D47E-A271-46F2-BD8F-856DCD351C0C}" type="presOf" srcId="{51D2A3A9-1D30-4DCE-BFFC-8B4859EB19AC}" destId="{E5509E69-9DEB-4E37-8B63-02FA84418FF5}" srcOrd="0" destOrd="0" presId="urn:microsoft.com/office/officeart/2018/5/layout/IconCircleLabelList"/>
    <dgm:cxn modelId="{D17E9982-FF4D-4720-AADA-A05F5CAFA1CF}" srcId="{8B06BE74-12C4-433C-BC24-5C4F58A4CB5E}" destId="{371B2F89-05F3-4379-AF25-D0A0D5D607F3}" srcOrd="0" destOrd="0" parTransId="{BFB42925-F5EC-4A93-AB1A-B29DE1CE98DF}" sibTransId="{63499148-B64A-459D-9355-A2C7A3009091}"/>
    <dgm:cxn modelId="{5CAEA495-F6A1-4EA5-A31D-125E49151691}" type="presOf" srcId="{8B06BE74-12C4-433C-BC24-5C4F58A4CB5E}" destId="{C13F8942-D003-47B9-8780-67B01E09D0FE}" srcOrd="0" destOrd="0" presId="urn:microsoft.com/office/officeart/2018/5/layout/IconCircleLabelList"/>
    <dgm:cxn modelId="{3332EDD7-ABBD-494B-A5AC-E01163A1045B}" type="presOf" srcId="{914D5562-C191-4862-9A27-1A8FD442BA89}" destId="{E0898F6C-28E1-432C-BCB7-E60D1298B4D2}" srcOrd="0" destOrd="0" presId="urn:microsoft.com/office/officeart/2018/5/layout/IconCircleLabelList"/>
    <dgm:cxn modelId="{DC4D3AA1-77AA-4B61-A1CC-79B68796B124}" type="presParOf" srcId="{C13F8942-D003-47B9-8780-67B01E09D0FE}" destId="{422CDEDD-1D95-4349-B948-3E95FD380D6E}" srcOrd="0" destOrd="0" presId="urn:microsoft.com/office/officeart/2018/5/layout/IconCircleLabelList"/>
    <dgm:cxn modelId="{A163E04C-C307-46AD-B86B-DD862A0A2DC8}" type="presParOf" srcId="{422CDEDD-1D95-4349-B948-3E95FD380D6E}" destId="{AB9435A0-78C4-4267-AA41-76ACBE00E36D}" srcOrd="0" destOrd="0" presId="urn:microsoft.com/office/officeart/2018/5/layout/IconCircleLabelList"/>
    <dgm:cxn modelId="{D7FB2C34-D164-43E2-BE5E-A5C8405E52B6}" type="presParOf" srcId="{422CDEDD-1D95-4349-B948-3E95FD380D6E}" destId="{4EB0AB5B-A943-4F62-83A4-1B150C45D894}" srcOrd="1" destOrd="0" presId="urn:microsoft.com/office/officeart/2018/5/layout/IconCircleLabelList"/>
    <dgm:cxn modelId="{EB84688B-12C2-4116-9764-53E6F3A9D169}" type="presParOf" srcId="{422CDEDD-1D95-4349-B948-3E95FD380D6E}" destId="{3FD7B678-935E-4DAA-AD7A-F36F74C53D35}" srcOrd="2" destOrd="0" presId="urn:microsoft.com/office/officeart/2018/5/layout/IconCircleLabelList"/>
    <dgm:cxn modelId="{BDFF6030-1280-411E-AC68-5A4D369E981D}" type="presParOf" srcId="{422CDEDD-1D95-4349-B948-3E95FD380D6E}" destId="{A9590FCF-08CB-46F9-90FB-08DDD087D75B}" srcOrd="3" destOrd="0" presId="urn:microsoft.com/office/officeart/2018/5/layout/IconCircleLabelList"/>
    <dgm:cxn modelId="{B067DBE1-DA8A-4F92-93DF-C6C90F6041ED}" type="presParOf" srcId="{C13F8942-D003-47B9-8780-67B01E09D0FE}" destId="{ED261B2D-44B8-4602-B738-0C1F8A432CB5}" srcOrd="1" destOrd="0" presId="urn:microsoft.com/office/officeart/2018/5/layout/IconCircleLabelList"/>
    <dgm:cxn modelId="{1D6CA3DA-0CE8-4EDB-A509-2A95EB6FAA9B}" type="presParOf" srcId="{C13F8942-D003-47B9-8780-67B01E09D0FE}" destId="{6E6D4CD3-0C86-4639-8200-5B19D611B4F1}" srcOrd="2" destOrd="0" presId="urn:microsoft.com/office/officeart/2018/5/layout/IconCircleLabelList"/>
    <dgm:cxn modelId="{F2B3578B-4DCB-426F-839A-E811AF9B1B11}" type="presParOf" srcId="{6E6D4CD3-0C86-4639-8200-5B19D611B4F1}" destId="{BA8D43BE-49A4-4516-874C-0D9AE9631322}" srcOrd="0" destOrd="0" presId="urn:microsoft.com/office/officeart/2018/5/layout/IconCircleLabelList"/>
    <dgm:cxn modelId="{DF253DA9-87CD-473B-8FC5-F4C4F2DD33F3}" type="presParOf" srcId="{6E6D4CD3-0C86-4639-8200-5B19D611B4F1}" destId="{F3DC7A91-B814-4951-A7A5-C23B393ADE1A}" srcOrd="1" destOrd="0" presId="urn:microsoft.com/office/officeart/2018/5/layout/IconCircleLabelList"/>
    <dgm:cxn modelId="{8EC3C366-FC9F-4858-8C15-C4271E257463}" type="presParOf" srcId="{6E6D4CD3-0C86-4639-8200-5B19D611B4F1}" destId="{099913CA-89A9-4794-9F77-63A38DA2266B}" srcOrd="2" destOrd="0" presId="urn:microsoft.com/office/officeart/2018/5/layout/IconCircleLabelList"/>
    <dgm:cxn modelId="{901DD5A7-5F39-4C71-A9AC-278630F98818}" type="presParOf" srcId="{6E6D4CD3-0C86-4639-8200-5B19D611B4F1}" destId="{D42E4A12-4236-430B-9D02-EA325C3D6716}" srcOrd="3" destOrd="0" presId="urn:microsoft.com/office/officeart/2018/5/layout/IconCircleLabelList"/>
    <dgm:cxn modelId="{6345E2B3-A558-4B33-8180-B44F787EC4F6}" type="presParOf" srcId="{C13F8942-D003-47B9-8780-67B01E09D0FE}" destId="{7EC94F2B-8150-416D-A2F4-A29182695560}" srcOrd="3" destOrd="0" presId="urn:microsoft.com/office/officeart/2018/5/layout/IconCircleLabelList"/>
    <dgm:cxn modelId="{5B38AF0B-C90C-4730-91C5-624E85FA1627}" type="presParOf" srcId="{C13F8942-D003-47B9-8780-67B01E09D0FE}" destId="{060756DB-81E9-4157-AF42-D777E19DFF6A}" srcOrd="4" destOrd="0" presId="urn:microsoft.com/office/officeart/2018/5/layout/IconCircleLabelList"/>
    <dgm:cxn modelId="{09A1C7C1-A886-4DA0-B331-9E3E890B2A91}" type="presParOf" srcId="{060756DB-81E9-4157-AF42-D777E19DFF6A}" destId="{B886D6AB-1384-449E-A5A9-DFB455363215}" srcOrd="0" destOrd="0" presId="urn:microsoft.com/office/officeart/2018/5/layout/IconCircleLabelList"/>
    <dgm:cxn modelId="{3F5ADF97-618D-48B2-9E60-B801C561D526}" type="presParOf" srcId="{060756DB-81E9-4157-AF42-D777E19DFF6A}" destId="{0F32FCB9-4BA5-4360-951A-A673E706273D}" srcOrd="1" destOrd="0" presId="urn:microsoft.com/office/officeart/2018/5/layout/IconCircleLabelList"/>
    <dgm:cxn modelId="{0AAEA26A-56F1-4E4E-80E9-921BA039BFD6}" type="presParOf" srcId="{060756DB-81E9-4157-AF42-D777E19DFF6A}" destId="{99644134-DD2E-4EF9-8ACC-C46AB8959993}" srcOrd="2" destOrd="0" presId="urn:microsoft.com/office/officeart/2018/5/layout/IconCircleLabelList"/>
    <dgm:cxn modelId="{C711F42A-3C1F-49BE-99BE-1A7F81A81274}" type="presParOf" srcId="{060756DB-81E9-4157-AF42-D777E19DFF6A}" destId="{E0898F6C-28E1-432C-BCB7-E60D1298B4D2}" srcOrd="3" destOrd="0" presId="urn:microsoft.com/office/officeart/2018/5/layout/IconCircleLabelList"/>
    <dgm:cxn modelId="{33C10034-EC24-4EED-A430-09F78659D11B}" type="presParOf" srcId="{C13F8942-D003-47B9-8780-67B01E09D0FE}" destId="{37AD0800-CD66-4300-AA2C-C446CCBF91A6}" srcOrd="5" destOrd="0" presId="urn:microsoft.com/office/officeart/2018/5/layout/IconCircleLabelList"/>
    <dgm:cxn modelId="{503747FA-CDFF-414E-BD95-1497FC933A32}" type="presParOf" srcId="{C13F8942-D003-47B9-8780-67B01E09D0FE}" destId="{1E4C9EAF-9492-4C5D-AD07-0F0B15F09546}" srcOrd="6" destOrd="0" presId="urn:microsoft.com/office/officeart/2018/5/layout/IconCircleLabelList"/>
    <dgm:cxn modelId="{1162528F-C433-4926-A908-308A6D60A1BC}" type="presParOf" srcId="{1E4C9EAF-9492-4C5D-AD07-0F0B15F09546}" destId="{29637BE5-76E9-41C2-9958-830C11C71C59}" srcOrd="0" destOrd="0" presId="urn:microsoft.com/office/officeart/2018/5/layout/IconCircleLabelList"/>
    <dgm:cxn modelId="{46AABEB0-57A3-4E52-AD90-47128D4F70E4}" type="presParOf" srcId="{1E4C9EAF-9492-4C5D-AD07-0F0B15F09546}" destId="{60319619-FFF3-43FF-8FFE-72423AA5615D}" srcOrd="1" destOrd="0" presId="urn:microsoft.com/office/officeart/2018/5/layout/IconCircleLabelList"/>
    <dgm:cxn modelId="{756B5693-5634-48E0-9EB9-DD338E27D487}" type="presParOf" srcId="{1E4C9EAF-9492-4C5D-AD07-0F0B15F09546}" destId="{0AF5B1FE-AA59-4AF7-A610-1AEF3D53DBBF}" srcOrd="2" destOrd="0" presId="urn:microsoft.com/office/officeart/2018/5/layout/IconCircleLabelList"/>
    <dgm:cxn modelId="{F7325E14-9C69-4CD1-8973-FB88A87E7C54}" type="presParOf" srcId="{1E4C9EAF-9492-4C5D-AD07-0F0B15F09546}" destId="{071C4411-BB31-4DCC-9EC3-ED11E94582BA}" srcOrd="3" destOrd="0" presId="urn:microsoft.com/office/officeart/2018/5/layout/IconCircleLabelList"/>
    <dgm:cxn modelId="{C1BCB0D9-3B95-4232-B71C-C555829B0C94}" type="presParOf" srcId="{C13F8942-D003-47B9-8780-67B01E09D0FE}" destId="{BA78C14D-3F30-4EAD-B8E0-696A0ACF8260}" srcOrd="7" destOrd="0" presId="urn:microsoft.com/office/officeart/2018/5/layout/IconCircleLabelList"/>
    <dgm:cxn modelId="{336A2C4D-8468-467D-A579-743D57138273}" type="presParOf" srcId="{C13F8942-D003-47B9-8780-67B01E09D0FE}" destId="{A5534585-4CD4-4905-B799-6FAAFEC526EF}" srcOrd="8" destOrd="0" presId="urn:microsoft.com/office/officeart/2018/5/layout/IconCircleLabelList"/>
    <dgm:cxn modelId="{D5CAA1FF-2E41-4263-8FE8-CC12B5D5D5AE}" type="presParOf" srcId="{A5534585-4CD4-4905-B799-6FAAFEC526EF}" destId="{EBFF2E24-24F9-42AB-8BDC-6D97FB78D4FF}" srcOrd="0" destOrd="0" presId="urn:microsoft.com/office/officeart/2018/5/layout/IconCircleLabelList"/>
    <dgm:cxn modelId="{4166C563-8DA4-42E5-A7B4-FF8B060347AE}" type="presParOf" srcId="{A5534585-4CD4-4905-B799-6FAAFEC526EF}" destId="{FBF9A972-F305-4441-AFF7-D055F378DC25}" srcOrd="1" destOrd="0" presId="urn:microsoft.com/office/officeart/2018/5/layout/IconCircleLabelList"/>
    <dgm:cxn modelId="{61AB8F0C-69B6-4893-A517-AC1A29BD7FD1}" type="presParOf" srcId="{A5534585-4CD4-4905-B799-6FAAFEC526EF}" destId="{0B9A9117-DD7A-4C0A-9EB9-57E8830C868B}" srcOrd="2" destOrd="0" presId="urn:microsoft.com/office/officeart/2018/5/layout/IconCircleLabelList"/>
    <dgm:cxn modelId="{7BF1A57A-E534-4DAB-AAD0-E39C5159865C}" type="presParOf" srcId="{A5534585-4CD4-4905-B799-6FAAFEC526EF}" destId="{E5509E69-9DEB-4E37-8B63-02FA84418FF5}" srcOrd="3" destOrd="0" presId="urn:microsoft.com/office/officeart/2018/5/layout/IconCircleLabelList"/>
    <dgm:cxn modelId="{E8C98821-F5C2-4A8A-A615-5F26A741FF96}" type="presParOf" srcId="{C13F8942-D003-47B9-8780-67B01E09D0FE}" destId="{369D7303-78C6-47D0-B8DD-2669C0EC82D5}" srcOrd="9" destOrd="0" presId="urn:microsoft.com/office/officeart/2018/5/layout/IconCircleLabelList"/>
    <dgm:cxn modelId="{5A4F2BB9-73A2-4989-9C74-21E3273E1E9C}" type="presParOf" srcId="{C13F8942-D003-47B9-8780-67B01E09D0FE}" destId="{403C20FA-FA95-4F6A-BB83-C8B36C016A9A}" srcOrd="10" destOrd="0" presId="urn:microsoft.com/office/officeart/2018/5/layout/IconCircleLabelList"/>
    <dgm:cxn modelId="{729F92D2-9B71-4E55-A084-4D78EB02304C}" type="presParOf" srcId="{403C20FA-FA95-4F6A-BB83-C8B36C016A9A}" destId="{E9D16C40-943D-410E-8BD8-3E2EDC0F6186}" srcOrd="0" destOrd="0" presId="urn:microsoft.com/office/officeart/2018/5/layout/IconCircleLabelList"/>
    <dgm:cxn modelId="{55132D05-4EE3-4415-B656-D8A3BADF4A61}" type="presParOf" srcId="{403C20FA-FA95-4F6A-BB83-C8B36C016A9A}" destId="{EBC073E9-5CF3-4B5A-B9A0-AF6ACB4AD47E}" srcOrd="1" destOrd="0" presId="urn:microsoft.com/office/officeart/2018/5/layout/IconCircleLabelList"/>
    <dgm:cxn modelId="{7FF201B1-5589-4822-9B37-94F2854862F7}" type="presParOf" srcId="{403C20FA-FA95-4F6A-BB83-C8B36C016A9A}" destId="{D798C5B3-25F0-4976-AA3D-B35DC2BB9920}" srcOrd="2" destOrd="0" presId="urn:microsoft.com/office/officeart/2018/5/layout/IconCircleLabelList"/>
    <dgm:cxn modelId="{5E54AD9D-66A8-4BA4-98F3-6DF74F7B44AC}" type="presParOf" srcId="{403C20FA-FA95-4F6A-BB83-C8B36C016A9A}" destId="{78AFC88D-9266-476E-8139-7FAFA645EB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20AA4-146E-4660-8C1A-4FBE760892E5}">
      <dsp:nvSpPr>
        <dsp:cNvPr id="0" name=""/>
        <dsp:cNvSpPr/>
      </dsp:nvSpPr>
      <dsp:spPr>
        <a:xfrm>
          <a:off x="0" y="0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AFFCE2-3B19-4806-9F31-9F7107831D5B}">
      <dsp:nvSpPr>
        <dsp:cNvPr id="0" name=""/>
        <dsp:cNvSpPr/>
      </dsp:nvSpPr>
      <dsp:spPr>
        <a:xfrm>
          <a:off x="0" y="0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OOPS?</a:t>
          </a:r>
        </a:p>
      </dsp:txBody>
      <dsp:txXfrm>
        <a:off x="0" y="0"/>
        <a:ext cx="4765949" cy="419184"/>
      </dsp:txXfrm>
    </dsp:sp>
    <dsp:sp modelId="{A9C55BD3-9FAB-4F3C-88CC-9752C127DB72}">
      <dsp:nvSpPr>
        <dsp:cNvPr id="0" name=""/>
        <dsp:cNvSpPr/>
      </dsp:nvSpPr>
      <dsp:spPr>
        <a:xfrm>
          <a:off x="0" y="419184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B10CEF-BB39-4675-A646-66D9DA8686D5}">
      <dsp:nvSpPr>
        <dsp:cNvPr id="0" name=""/>
        <dsp:cNvSpPr/>
      </dsp:nvSpPr>
      <dsp:spPr>
        <a:xfrm>
          <a:off x="0" y="419184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IS OOPS IMPORTANT?</a:t>
          </a:r>
        </a:p>
      </dsp:txBody>
      <dsp:txXfrm>
        <a:off x="0" y="419184"/>
        <a:ext cx="4765949" cy="419184"/>
      </dsp:txXfrm>
    </dsp:sp>
    <dsp:sp modelId="{A1A24B7C-823F-4624-A971-FC8AF0FC702F}">
      <dsp:nvSpPr>
        <dsp:cNvPr id="0" name=""/>
        <dsp:cNvSpPr/>
      </dsp:nvSpPr>
      <dsp:spPr>
        <a:xfrm>
          <a:off x="0" y="838369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4E6D0-3C26-4804-AD14-113F01104B04}">
      <dsp:nvSpPr>
        <dsp:cNvPr id="0" name=""/>
        <dsp:cNvSpPr/>
      </dsp:nvSpPr>
      <dsp:spPr>
        <a:xfrm>
          <a:off x="0" y="838369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COMPONENTS </a:t>
          </a:r>
          <a:r>
            <a:rPr lang="en-US" sz="1900" kern="1200"/>
            <a:t>OF OOPS</a:t>
          </a:r>
          <a:endParaRPr lang="en-US" sz="1900" kern="1200" dirty="0"/>
        </a:p>
      </dsp:txBody>
      <dsp:txXfrm>
        <a:off x="0" y="838369"/>
        <a:ext cx="4765949" cy="419184"/>
      </dsp:txXfrm>
    </dsp:sp>
    <dsp:sp modelId="{2415F439-7B55-4AE6-AACC-6DEF319A028B}">
      <dsp:nvSpPr>
        <dsp:cNvPr id="0" name=""/>
        <dsp:cNvSpPr/>
      </dsp:nvSpPr>
      <dsp:spPr>
        <a:xfrm>
          <a:off x="0" y="1257553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7B05FB-3773-4675-AA51-F8895A8C5297}">
      <dsp:nvSpPr>
        <dsp:cNvPr id="0" name=""/>
        <dsp:cNvSpPr/>
      </dsp:nvSpPr>
      <dsp:spPr>
        <a:xfrm>
          <a:off x="0" y="1257553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INHERITANCE</a:t>
          </a:r>
        </a:p>
      </dsp:txBody>
      <dsp:txXfrm>
        <a:off x="0" y="1257553"/>
        <a:ext cx="4765949" cy="419184"/>
      </dsp:txXfrm>
    </dsp:sp>
    <dsp:sp modelId="{04F3D438-7DA4-49C5-906E-1CCF62865C02}">
      <dsp:nvSpPr>
        <dsp:cNvPr id="0" name=""/>
        <dsp:cNvSpPr/>
      </dsp:nvSpPr>
      <dsp:spPr>
        <a:xfrm>
          <a:off x="0" y="1676738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3B56BA-4691-45EA-B682-F9C6E9EB169A}">
      <dsp:nvSpPr>
        <dsp:cNvPr id="0" name=""/>
        <dsp:cNvSpPr/>
      </dsp:nvSpPr>
      <dsp:spPr>
        <a:xfrm>
          <a:off x="0" y="1676738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POLYMORPHISM</a:t>
          </a:r>
        </a:p>
      </dsp:txBody>
      <dsp:txXfrm>
        <a:off x="0" y="1676738"/>
        <a:ext cx="4765949" cy="419184"/>
      </dsp:txXfrm>
    </dsp:sp>
    <dsp:sp modelId="{87B2EF13-30FF-4250-84F5-986388A6B275}">
      <dsp:nvSpPr>
        <dsp:cNvPr id="0" name=""/>
        <dsp:cNvSpPr/>
      </dsp:nvSpPr>
      <dsp:spPr>
        <a:xfrm>
          <a:off x="0" y="2095922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956403-E186-4BDD-B965-0F2E8A6E0353}">
      <dsp:nvSpPr>
        <dsp:cNvPr id="0" name=""/>
        <dsp:cNvSpPr/>
      </dsp:nvSpPr>
      <dsp:spPr>
        <a:xfrm>
          <a:off x="0" y="2095922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ENCAPSULATION</a:t>
          </a:r>
        </a:p>
      </dsp:txBody>
      <dsp:txXfrm>
        <a:off x="0" y="2095922"/>
        <a:ext cx="4765949" cy="419184"/>
      </dsp:txXfrm>
    </dsp:sp>
    <dsp:sp modelId="{96CDC851-B8D0-4213-B1EE-EE10C7008BF3}">
      <dsp:nvSpPr>
        <dsp:cNvPr id="0" name=""/>
        <dsp:cNvSpPr/>
      </dsp:nvSpPr>
      <dsp:spPr>
        <a:xfrm>
          <a:off x="0" y="2515106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B87B52-9863-4E19-A445-834F6382A5CC}">
      <dsp:nvSpPr>
        <dsp:cNvPr id="0" name=""/>
        <dsp:cNvSpPr/>
      </dsp:nvSpPr>
      <dsp:spPr>
        <a:xfrm>
          <a:off x="0" y="2515107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ABSTRACTION</a:t>
          </a:r>
        </a:p>
      </dsp:txBody>
      <dsp:txXfrm>
        <a:off x="0" y="2515107"/>
        <a:ext cx="4765949" cy="419184"/>
      </dsp:txXfrm>
    </dsp:sp>
    <dsp:sp modelId="{E377A948-5BE8-4D27-8A5B-578D4B269E5B}">
      <dsp:nvSpPr>
        <dsp:cNvPr id="0" name=""/>
        <dsp:cNvSpPr/>
      </dsp:nvSpPr>
      <dsp:spPr>
        <a:xfrm>
          <a:off x="0" y="2934291"/>
          <a:ext cx="47659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273F2C-58BB-4D48-B384-04DD0CFD4E04}">
      <dsp:nvSpPr>
        <dsp:cNvPr id="0" name=""/>
        <dsp:cNvSpPr/>
      </dsp:nvSpPr>
      <dsp:spPr>
        <a:xfrm>
          <a:off x="0" y="2934291"/>
          <a:ext cx="4765949" cy="41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WHERE WE USE OOPS?</a:t>
          </a:r>
        </a:p>
      </dsp:txBody>
      <dsp:txXfrm>
        <a:off x="0" y="2934291"/>
        <a:ext cx="4765949" cy="419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834A2-E360-433B-AFBE-6ECE30407A21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BC2D8190-FF8C-4044-92C9-E920F191019D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OOPS is a programming methodology that  promotes the efficient design and development  of software system using its components.</a:t>
          </a:r>
        </a:p>
      </dsp:txBody>
      <dsp:txXfrm>
        <a:off x="8061" y="5979"/>
        <a:ext cx="3034531" cy="1820718"/>
      </dsp:txXfrm>
    </dsp:sp>
    <dsp:sp modelId="{986F2D0C-45D5-46DF-8851-C784B3EEFCDF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832F81BA-3293-4004-846C-525B94FB3D07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OOPS is a programming language model for software design that revolves around classes  &amp; objects instead of using logic or functions.</a:t>
          </a:r>
        </a:p>
      </dsp:txBody>
      <dsp:txXfrm>
        <a:off x="3740534" y="5979"/>
        <a:ext cx="3034531" cy="1820718"/>
      </dsp:txXfrm>
    </dsp:sp>
    <dsp:sp modelId="{A89701BA-15E5-4EFD-89A6-F889BD2BBD19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C3B433C4-8AE5-440F-B5FA-EF87DED550A5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means a group of objects which have common properties. It is a template or blueprint from which objects are created.</a:t>
          </a:r>
        </a:p>
      </dsp:txBody>
      <dsp:txXfrm>
        <a:off x="7473007" y="5979"/>
        <a:ext cx="3034531" cy="1820718"/>
      </dsp:txXfrm>
    </dsp:sp>
    <dsp:sp modelId="{EDF7DC3C-9A40-4707-A56A-058D31FEAACB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07B26646-5C16-4EFD-A15E-747E5D843C82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is a non primitive data type and it consists of objects, methods, constructors, access specifiers and instance variables.</a:t>
          </a:r>
        </a:p>
      </dsp:txBody>
      <dsp:txXfrm>
        <a:off x="8061" y="2524640"/>
        <a:ext cx="3034531" cy="1820718"/>
      </dsp:txXfrm>
    </dsp:sp>
    <dsp:sp modelId="{A0935CB1-9E5B-423F-B52E-E4AA4D102D98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F3B8ACCB-F69A-47C1-9EE2-C4A0FC1FFE3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 is an Instance of class. It is an real world enity that has State and Behaviour.</a:t>
          </a:r>
        </a:p>
      </dsp:txBody>
      <dsp:txXfrm>
        <a:off x="3740534" y="2524640"/>
        <a:ext cx="3034531" cy="1820718"/>
      </dsp:txXfrm>
    </dsp:sp>
    <dsp:sp modelId="{F0B89B2D-031D-46F3-9429-CFAB75E4F949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Ex: A Car, Chair, Dog, Keyboard , bike ,etc..</a:t>
          </a:r>
        </a:p>
      </dsp:txBody>
      <dsp:txXfrm>
        <a:off x="7473007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4B0-F2D4-47B3-902A-57DC1E54CC38}">
      <dsp:nvSpPr>
        <dsp:cNvPr id="0" name=""/>
        <dsp:cNvSpPr/>
      </dsp:nvSpPr>
      <dsp:spPr>
        <a:xfrm>
          <a:off x="3238195" y="1567"/>
          <a:ext cx="3642969" cy="685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OOPS helps us to break the system into smaller, modular components.</a:t>
          </a:r>
          <a:endParaRPr lang="en-US" sz="1900" kern="1200"/>
        </a:p>
      </dsp:txBody>
      <dsp:txXfrm>
        <a:off x="3271644" y="35016"/>
        <a:ext cx="3576071" cy="618299"/>
      </dsp:txXfrm>
    </dsp:sp>
    <dsp:sp modelId="{DB47DBDF-2C5F-490A-97C7-E1F2EF958BE9}">
      <dsp:nvSpPr>
        <dsp:cNvPr id="0" name=""/>
        <dsp:cNvSpPr/>
      </dsp:nvSpPr>
      <dsp:spPr>
        <a:xfrm>
          <a:off x="3238195" y="721024"/>
          <a:ext cx="3642969" cy="685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Reusability of code.</a:t>
          </a:r>
          <a:endParaRPr lang="en-US" sz="1900" kern="1200"/>
        </a:p>
      </dsp:txBody>
      <dsp:txXfrm>
        <a:off x="3271644" y="754473"/>
        <a:ext cx="3576071" cy="618299"/>
      </dsp:txXfrm>
    </dsp:sp>
    <dsp:sp modelId="{88CF0971-8A50-4E4B-88C7-A82942FD365F}">
      <dsp:nvSpPr>
        <dsp:cNvPr id="0" name=""/>
        <dsp:cNvSpPr/>
      </dsp:nvSpPr>
      <dsp:spPr>
        <a:xfrm>
          <a:off x="3238195" y="1440481"/>
          <a:ext cx="3642969" cy="685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Maintenance of code.</a:t>
          </a:r>
          <a:endParaRPr lang="en-US" sz="1900" kern="1200"/>
        </a:p>
      </dsp:txBody>
      <dsp:txXfrm>
        <a:off x="3271644" y="1473930"/>
        <a:ext cx="3576071" cy="618299"/>
      </dsp:txXfrm>
    </dsp:sp>
    <dsp:sp modelId="{60A88212-B798-4F3D-B92D-229BE4A54E50}">
      <dsp:nvSpPr>
        <dsp:cNvPr id="0" name=""/>
        <dsp:cNvSpPr/>
      </dsp:nvSpPr>
      <dsp:spPr>
        <a:xfrm>
          <a:off x="3238195" y="2159938"/>
          <a:ext cx="3642969" cy="6851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Controlling access of code.</a:t>
          </a:r>
          <a:endParaRPr lang="en-US" sz="1900" kern="1200"/>
        </a:p>
      </dsp:txBody>
      <dsp:txXfrm>
        <a:off x="3271644" y="2193387"/>
        <a:ext cx="3576071" cy="618299"/>
      </dsp:txXfrm>
    </dsp:sp>
    <dsp:sp modelId="{56082B63-FC86-4280-9ED3-982AABFC4B03}">
      <dsp:nvSpPr>
        <dsp:cNvPr id="0" name=""/>
        <dsp:cNvSpPr/>
      </dsp:nvSpPr>
      <dsp:spPr>
        <a:xfrm>
          <a:off x="3238195" y="2879395"/>
          <a:ext cx="3642969" cy="6851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Readability of code.</a:t>
          </a:r>
          <a:endParaRPr lang="en-US" sz="1900" kern="1200"/>
        </a:p>
      </dsp:txBody>
      <dsp:txXfrm>
        <a:off x="3271644" y="2912844"/>
        <a:ext cx="3576071" cy="618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95F5F-5E24-4C88-80B2-003261DD1445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four pillars of OOPS are :</a:t>
          </a:r>
        </a:p>
      </dsp:txBody>
      <dsp:txXfrm>
        <a:off x="671988" y="580"/>
        <a:ext cx="2742307" cy="1645384"/>
      </dsp:txXfrm>
    </dsp:sp>
    <dsp:sp modelId="{BBDEB2C2-7CF8-4579-9EDA-CA14F33F2D40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Inheritance</a:t>
          </a:r>
        </a:p>
      </dsp:txBody>
      <dsp:txXfrm>
        <a:off x="3688526" y="580"/>
        <a:ext cx="2742307" cy="1645384"/>
      </dsp:txXfrm>
    </dsp:sp>
    <dsp:sp modelId="{50FE4C84-9C80-458D-AB7A-1856007600A2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Polymorphism</a:t>
          </a:r>
        </a:p>
      </dsp:txBody>
      <dsp:txXfrm>
        <a:off x="6705064" y="580"/>
        <a:ext cx="2742307" cy="1645384"/>
      </dsp:txXfrm>
    </dsp:sp>
    <dsp:sp modelId="{7909BBA2-D2B3-4FF3-8BD6-D78D9384AC16}">
      <dsp:nvSpPr>
        <dsp:cNvPr id="0" name=""/>
        <dsp:cNvSpPr/>
      </dsp:nvSpPr>
      <dsp:spPr>
        <a:xfrm>
          <a:off x="2180257" y="1920195"/>
          <a:ext cx="2742307" cy="164538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Encapsulation</a:t>
          </a:r>
        </a:p>
      </dsp:txBody>
      <dsp:txXfrm>
        <a:off x="2180257" y="1920195"/>
        <a:ext cx="2742307" cy="1645384"/>
      </dsp:txXfrm>
    </dsp:sp>
    <dsp:sp modelId="{D44EA51D-C270-42FA-976F-6E16D88F87AF}">
      <dsp:nvSpPr>
        <dsp:cNvPr id="0" name=""/>
        <dsp:cNvSpPr/>
      </dsp:nvSpPr>
      <dsp:spPr>
        <a:xfrm>
          <a:off x="5196795" y="1920195"/>
          <a:ext cx="2742307" cy="164538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Abstraction</a:t>
          </a:r>
        </a:p>
      </dsp:txBody>
      <dsp:txXfrm>
        <a:off x="5196795" y="1920195"/>
        <a:ext cx="2742307" cy="1645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435A0-78C4-4267-AA41-76ACBE00E36D}">
      <dsp:nvSpPr>
        <dsp:cNvPr id="0" name=""/>
        <dsp:cNvSpPr/>
      </dsp:nvSpPr>
      <dsp:spPr>
        <a:xfrm>
          <a:off x="289025" y="900306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0AB5B-A943-4F62-83A4-1B150C45D894}">
      <dsp:nvSpPr>
        <dsp:cNvPr id="0" name=""/>
        <dsp:cNvSpPr/>
      </dsp:nvSpPr>
      <dsp:spPr>
        <a:xfrm>
          <a:off x="480292" y="1091574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90FCF-08CB-46F9-90FB-08DDD087D75B}">
      <dsp:nvSpPr>
        <dsp:cNvPr id="0" name=""/>
        <dsp:cNvSpPr/>
      </dsp:nvSpPr>
      <dsp:spPr>
        <a:xfrm>
          <a:off x="2123" y="2077337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Software Development</a:t>
          </a:r>
        </a:p>
      </dsp:txBody>
      <dsp:txXfrm>
        <a:off x="2123" y="2077337"/>
        <a:ext cx="1471289" cy="588515"/>
      </dsp:txXfrm>
    </dsp:sp>
    <dsp:sp modelId="{BA8D43BE-49A4-4516-874C-0D9AE9631322}">
      <dsp:nvSpPr>
        <dsp:cNvPr id="0" name=""/>
        <dsp:cNvSpPr/>
      </dsp:nvSpPr>
      <dsp:spPr>
        <a:xfrm>
          <a:off x="2017789" y="900306"/>
          <a:ext cx="897486" cy="897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C7A91-B814-4951-A7A5-C23B393ADE1A}">
      <dsp:nvSpPr>
        <dsp:cNvPr id="0" name=""/>
        <dsp:cNvSpPr/>
      </dsp:nvSpPr>
      <dsp:spPr>
        <a:xfrm>
          <a:off x="2209057" y="1091574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E4A12-4236-430B-9D02-EA325C3D6716}">
      <dsp:nvSpPr>
        <dsp:cNvPr id="0" name=""/>
        <dsp:cNvSpPr/>
      </dsp:nvSpPr>
      <dsp:spPr>
        <a:xfrm>
          <a:off x="1730888" y="2077337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Game Development</a:t>
          </a:r>
        </a:p>
      </dsp:txBody>
      <dsp:txXfrm>
        <a:off x="1730888" y="2077337"/>
        <a:ext cx="1471289" cy="588515"/>
      </dsp:txXfrm>
    </dsp:sp>
    <dsp:sp modelId="{B886D6AB-1384-449E-A5A9-DFB455363215}">
      <dsp:nvSpPr>
        <dsp:cNvPr id="0" name=""/>
        <dsp:cNvSpPr/>
      </dsp:nvSpPr>
      <dsp:spPr>
        <a:xfrm>
          <a:off x="3746554" y="900306"/>
          <a:ext cx="897486" cy="8974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2FCB9-4BA5-4360-951A-A673E706273D}">
      <dsp:nvSpPr>
        <dsp:cNvPr id="0" name=""/>
        <dsp:cNvSpPr/>
      </dsp:nvSpPr>
      <dsp:spPr>
        <a:xfrm>
          <a:off x="3937822" y="1091574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98F6C-28E1-432C-BCB7-E60D1298B4D2}">
      <dsp:nvSpPr>
        <dsp:cNvPr id="0" name=""/>
        <dsp:cNvSpPr/>
      </dsp:nvSpPr>
      <dsp:spPr>
        <a:xfrm>
          <a:off x="3459653" y="2077337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Web Development</a:t>
          </a:r>
        </a:p>
      </dsp:txBody>
      <dsp:txXfrm>
        <a:off x="3459653" y="2077337"/>
        <a:ext cx="1471289" cy="588515"/>
      </dsp:txXfrm>
    </dsp:sp>
    <dsp:sp modelId="{29637BE5-76E9-41C2-9958-830C11C71C59}">
      <dsp:nvSpPr>
        <dsp:cNvPr id="0" name=""/>
        <dsp:cNvSpPr/>
      </dsp:nvSpPr>
      <dsp:spPr>
        <a:xfrm>
          <a:off x="5475319" y="900306"/>
          <a:ext cx="897486" cy="897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19619-FFF3-43FF-8FFE-72423AA5615D}">
      <dsp:nvSpPr>
        <dsp:cNvPr id="0" name=""/>
        <dsp:cNvSpPr/>
      </dsp:nvSpPr>
      <dsp:spPr>
        <a:xfrm>
          <a:off x="5666586" y="1091574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4411-BB31-4DCC-9EC3-ED11E94582BA}">
      <dsp:nvSpPr>
        <dsp:cNvPr id="0" name=""/>
        <dsp:cNvSpPr/>
      </dsp:nvSpPr>
      <dsp:spPr>
        <a:xfrm>
          <a:off x="5188417" y="2077337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Embedded systems</a:t>
          </a:r>
        </a:p>
      </dsp:txBody>
      <dsp:txXfrm>
        <a:off x="5188417" y="2077337"/>
        <a:ext cx="1471289" cy="588515"/>
      </dsp:txXfrm>
    </dsp:sp>
    <dsp:sp modelId="{EBFF2E24-24F9-42AB-8BDC-6D97FB78D4FF}">
      <dsp:nvSpPr>
        <dsp:cNvPr id="0" name=""/>
        <dsp:cNvSpPr/>
      </dsp:nvSpPr>
      <dsp:spPr>
        <a:xfrm>
          <a:off x="7204083" y="900306"/>
          <a:ext cx="897486" cy="8974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9A972-F305-4441-AFF7-D055F378DC25}">
      <dsp:nvSpPr>
        <dsp:cNvPr id="0" name=""/>
        <dsp:cNvSpPr/>
      </dsp:nvSpPr>
      <dsp:spPr>
        <a:xfrm>
          <a:off x="7395351" y="1091574"/>
          <a:ext cx="514951" cy="514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09E69-9DEB-4E37-8B63-02FA84418FF5}">
      <dsp:nvSpPr>
        <dsp:cNvPr id="0" name=""/>
        <dsp:cNvSpPr/>
      </dsp:nvSpPr>
      <dsp:spPr>
        <a:xfrm>
          <a:off x="6917182" y="2077337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Simulation and Modelling</a:t>
          </a:r>
        </a:p>
      </dsp:txBody>
      <dsp:txXfrm>
        <a:off x="6917182" y="2077337"/>
        <a:ext cx="1471289" cy="588515"/>
      </dsp:txXfrm>
    </dsp:sp>
    <dsp:sp modelId="{E9D16C40-943D-410E-8BD8-3E2EDC0F6186}">
      <dsp:nvSpPr>
        <dsp:cNvPr id="0" name=""/>
        <dsp:cNvSpPr/>
      </dsp:nvSpPr>
      <dsp:spPr>
        <a:xfrm>
          <a:off x="8932848" y="900306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073E9-5CF3-4B5A-B9A0-AF6ACB4AD47E}">
      <dsp:nvSpPr>
        <dsp:cNvPr id="0" name=""/>
        <dsp:cNvSpPr/>
      </dsp:nvSpPr>
      <dsp:spPr>
        <a:xfrm>
          <a:off x="9124116" y="1091574"/>
          <a:ext cx="514951" cy="514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FC88D-9266-476E-8139-7FAFA645EB0B}">
      <dsp:nvSpPr>
        <dsp:cNvPr id="0" name=""/>
        <dsp:cNvSpPr/>
      </dsp:nvSpPr>
      <dsp:spPr>
        <a:xfrm>
          <a:off x="8645947" y="2077337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AI and ML</a:t>
          </a:r>
        </a:p>
      </dsp:txBody>
      <dsp:txXfrm>
        <a:off x="8645947" y="2077337"/>
        <a:ext cx="1471289" cy="58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7E90-78EE-7A5B-9862-5124EFD7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AB31C-3D8C-6B37-6811-A37C710AB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636C-5281-5BD8-6D5A-8C30819E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710C-847D-1071-92E1-12C954EB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AC76-D2FC-CFD7-08B3-796D044C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1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05A1-D2CE-EA31-643F-A03D08A1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CFDC-9F35-3677-C302-3D647453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CC7F-3F29-997B-26DD-6D5D1128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65F3-9807-8FDC-30AD-E884E409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8545-AB44-95FC-F9AC-35220894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FDE94-0425-C51A-7752-9D0E810EF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39C0-2D42-A638-ECF8-4A4D5383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4C5C-D343-43B7-8D53-88512EA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6254-1D7D-41BF-4E14-661A9AFE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1662-0505-9804-6DD9-A870E8CE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0FC1-A6C2-9550-4FCA-083E23AE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EAC-BC2D-4A03-B9D5-56F46BB3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428B-7454-541B-CBBB-A4767FC7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B657-6C0B-68CA-3914-BF1A9031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7C22-087B-CE9E-51B9-238C3680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1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852-9FA4-09C0-EE5A-7D51C76A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C8C21-21E6-43B3-1BD7-BA3871E7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0A6-22C8-F9CF-85C3-4A9D38A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9066-D08E-11DB-35AD-9BDCFD37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D8ED-028E-115F-DED2-1ABF9083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CB5C-E39C-F7F1-E808-2CF6308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45F8-AF12-5821-72D2-3DCA26E05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4063-692F-187E-EDCF-90AF82857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88F3-1375-73DE-C278-60A175FD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4D66C-C883-2922-DA2A-F8C62FC3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77D3A-F732-A387-83A9-6E4A5E7F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3C84-8235-B7CD-538B-41E62FF6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83BC-E686-FEB9-71E9-F10F0713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4D7B7-057C-F154-A180-A7953037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D9BEF-3324-10C2-F69C-0DBAAC114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B9ADC-9015-DC0B-56D0-338996119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D8B48-A3D7-812F-8B28-ADA83453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A8394-39AC-45D0-63C7-244B2AC0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DD42-F37E-3B51-AA0B-3A9A1B8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8260-0610-FA3A-BAA0-83DACC49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C63DF-E2ED-D493-7F64-7CE88D48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0808A-98B4-8927-86CD-6F779722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D0C7-B6EA-05A6-BB2B-09C5ABBB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8660F-B454-2EC5-5D0C-915F4264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DB74D-1B0A-06A2-0F23-E4C5407F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2C81-F047-4DE4-E7DE-9F865567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8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B2DC-5B95-4927-32B3-BAA09C24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FBE5-F77B-37FD-2849-AFFD5C287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3824-2132-0CD2-3F46-26AC2EAD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FA989-A0DA-E534-5DD6-2DCEC79A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6084-1584-02EA-ADDA-D0CE9E9C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305E-BE5A-D02D-00E6-0BBFDF45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2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3316-516F-4E6D-BE31-3B317FA2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88DC5-4C7F-62F0-270C-78D826C5D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137D-E9AC-5F75-696C-C94CC1F60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E65E-8880-AF0D-64AD-990BCD45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B42B-E01B-9F10-FBEB-091DACBA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4B7-1952-F7E3-9B8F-952D96F2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91FA-836A-4E22-DAC6-4776F842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080C-8850-E769-C5F6-216515D3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2DE8-F245-1EB1-4536-C5734ABA0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8A8D-E66D-4081-A8D3-0BB2D43C0C8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53B8-A7A2-E1E4-0B07-CF7DF057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ACA9-D7FB-2869-2073-238F51FF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6616-EB05-42FB-A7CB-53C5B463A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96258D-D4C1-71DC-5B26-652E6823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9C72C-0A11-D473-7677-A3770B85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(Object oriented programming)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6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640C6-7E39-5813-E6F1-C7432A70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WHERE WE USE OOPS?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A8397B-42A3-7C97-6861-654E36D18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7499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84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4AE538-3DF0-03E3-9703-2F3AA02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9EF3BC9-6AB0-BA2D-0528-527BDD816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79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61D3B-5888-D7EA-C86B-E33AD6DC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CONTEXT</a:t>
            </a:r>
            <a:endParaRPr lang="en-IN" sz="36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51BA65-45F5-73FF-0029-3EDC9B58D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7708392" y="2725769"/>
            <a:ext cx="4142232" cy="233000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8F45B-1452-EEB1-F4A2-AEAB9EA37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18959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9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E4CAC2-53A3-3348-0D15-6CD8EBB9E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b="20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5DA42-7694-B6A5-FE21-E5E409BF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OOPS?</a:t>
            </a:r>
            <a:endParaRPr lang="en-I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5EB0E89-0DBE-5EFC-E6B0-D81567A45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2712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3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523AE-5FA5-E92F-3E10-C725D95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WHY OOPS IS  IMPORTANT?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AC326F4-31C6-F379-B949-98715BBB0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08954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6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CEE-B5FF-72FE-D891-C3E6593D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COMPONENTS OF OOPS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D0B3B73-4237-F0C0-6B7C-3C5088E16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131917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9E1FE-9CB9-AD21-F342-5C5E07D2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INHERITANCE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F92B86-768E-B903-E1F4-C51B9457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Inheritance is a mechanism in which one object can acquires all the properties and behaviours of a parent object.</a:t>
            </a:r>
          </a:p>
          <a:p>
            <a:r>
              <a:rPr lang="en-US" sz="1800">
                <a:solidFill>
                  <a:schemeClr val="tx2"/>
                </a:solidFill>
              </a:rPr>
              <a:t>Inheritance represents a Parent-Child Relationship.</a:t>
            </a:r>
          </a:p>
          <a:p>
            <a:r>
              <a:rPr lang="en-US" sz="1800">
                <a:solidFill>
                  <a:schemeClr val="tx2"/>
                </a:solidFill>
              </a:rPr>
              <a:t>Sub class / child class inherits the properties of parent class.</a:t>
            </a:r>
          </a:p>
          <a:p>
            <a:r>
              <a:rPr lang="en-US" sz="1800">
                <a:solidFill>
                  <a:schemeClr val="tx2"/>
                </a:solidFill>
              </a:rPr>
              <a:t>Parent / super class is a class from where sub class inherits features.</a:t>
            </a:r>
          </a:p>
          <a:p>
            <a:r>
              <a:rPr lang="en-US" sz="1800">
                <a:solidFill>
                  <a:schemeClr val="tx2"/>
                </a:solidFill>
              </a:rPr>
              <a:t>Types of Inheritance:</a:t>
            </a:r>
          </a:p>
          <a:p>
            <a:r>
              <a:rPr lang="en-US" sz="1800">
                <a:solidFill>
                  <a:schemeClr val="tx2"/>
                </a:solidFill>
              </a:rPr>
              <a:t>Single</a:t>
            </a:r>
          </a:p>
          <a:p>
            <a:r>
              <a:rPr lang="en-US" sz="1800">
                <a:solidFill>
                  <a:schemeClr val="tx2"/>
                </a:solidFill>
              </a:rPr>
              <a:t>Multilevel</a:t>
            </a:r>
          </a:p>
          <a:p>
            <a:r>
              <a:rPr lang="en-IN" sz="1800">
                <a:solidFill>
                  <a:schemeClr val="tx2"/>
                </a:solidFill>
              </a:rPr>
              <a:t>Multiple</a:t>
            </a:r>
          </a:p>
          <a:p>
            <a:r>
              <a:rPr lang="en-IN" sz="1800">
                <a:solidFill>
                  <a:schemeClr val="tx2"/>
                </a:solidFill>
              </a:rPr>
              <a:t>Hierarchical</a:t>
            </a:r>
          </a:p>
          <a:p>
            <a:r>
              <a:rPr lang="en-IN" sz="1800">
                <a:solidFill>
                  <a:schemeClr val="tx2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9570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A21E2-E830-4DD4-438B-C03C39EE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POLYMORPHISM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39FFC70-0A92-0572-F554-B6357AB7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If one task is performed by different ways, it is known as polymorphism.</a:t>
            </a:r>
          </a:p>
          <a:p>
            <a:r>
              <a:rPr lang="en-US" sz="1800">
                <a:solidFill>
                  <a:schemeClr val="tx2"/>
                </a:solidFill>
              </a:rPr>
              <a:t>EX: To draw something like shapes of triangle, rectangle or convince the customer differently.</a:t>
            </a:r>
          </a:p>
          <a:p>
            <a:r>
              <a:rPr lang="en-US" sz="1800">
                <a:solidFill>
                  <a:schemeClr val="tx2"/>
                </a:solidFill>
              </a:rPr>
              <a:t>Polymorphism present  a method that can have many definitions.</a:t>
            </a:r>
          </a:p>
          <a:p>
            <a:r>
              <a:rPr lang="en-US" sz="1800">
                <a:solidFill>
                  <a:schemeClr val="tx2"/>
                </a:solidFill>
              </a:rPr>
              <a:t>Types of Polymorphism :</a:t>
            </a:r>
          </a:p>
          <a:p>
            <a:r>
              <a:rPr lang="en-US" sz="1800">
                <a:solidFill>
                  <a:schemeClr val="tx2"/>
                </a:solidFill>
              </a:rPr>
              <a:t>Compile time </a:t>
            </a:r>
          </a:p>
          <a:p>
            <a:r>
              <a:rPr lang="en-US" sz="1800">
                <a:solidFill>
                  <a:schemeClr val="tx2"/>
                </a:solidFill>
              </a:rPr>
              <a:t>Dynamic time</a:t>
            </a:r>
          </a:p>
          <a:p>
            <a:r>
              <a:rPr lang="en-US" sz="1800">
                <a:solidFill>
                  <a:schemeClr val="tx2"/>
                </a:solidFill>
              </a:rPr>
              <a:t>These polymorphisms are related to over loading and over riding.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0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54504-1B8B-8C97-BDAF-2B473528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ENCAPSULATION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9C1B-AA5E-D18B-7AE4-5376B26C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Encapsulation involves bundling the data and methods that operate on the data within a single unit called class.</a:t>
            </a:r>
          </a:p>
          <a:p>
            <a:r>
              <a:rPr lang="en-US" sz="1800">
                <a:solidFill>
                  <a:schemeClr val="tx2"/>
                </a:solidFill>
              </a:rPr>
              <a:t>It has features like control access of data, data integrity, preventing unintended modifications.</a:t>
            </a:r>
          </a:p>
          <a:p>
            <a:r>
              <a:rPr lang="en-US" sz="1800">
                <a:solidFill>
                  <a:schemeClr val="tx2"/>
                </a:solidFill>
              </a:rPr>
              <a:t>It enhances the security and maintainability of the code.</a:t>
            </a:r>
          </a:p>
          <a:p>
            <a:r>
              <a:rPr lang="en-US" sz="1800">
                <a:solidFill>
                  <a:schemeClr val="tx2"/>
                </a:solidFill>
              </a:rPr>
              <a:t>Ex: Coffee Machine, ATM Machine, Car engine,etc..</a:t>
            </a: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47B97-4F0B-CDF5-D108-CB333A1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ABSTRACTION</a:t>
            </a:r>
            <a:endParaRPr lang="en-IN" sz="36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04DD-06DA-F501-6FA1-2D0FE200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Abstraction is hiding the implementation details and exposing only the necessary features of an object.</a:t>
            </a:r>
          </a:p>
          <a:p>
            <a:r>
              <a:rPr lang="en-US" sz="1800">
                <a:solidFill>
                  <a:schemeClr val="tx2"/>
                </a:solidFill>
              </a:rPr>
              <a:t>Abstraction is achieved using abstract classes or interfaces and abstract methods.</a:t>
            </a:r>
          </a:p>
          <a:p>
            <a:r>
              <a:rPr lang="en-US" sz="1800">
                <a:solidFill>
                  <a:schemeClr val="tx2"/>
                </a:solidFill>
              </a:rPr>
              <a:t>It promotes code reusability and easier maintenance.</a:t>
            </a:r>
          </a:p>
          <a:p>
            <a:r>
              <a:rPr lang="en-US" sz="1800">
                <a:solidFill>
                  <a:schemeClr val="tx2"/>
                </a:solidFill>
              </a:rPr>
              <a:t>Abstract class is a class that cannot be instantiated on its own but can contain implemented methods and abstract methods.</a:t>
            </a:r>
          </a:p>
          <a:p>
            <a:r>
              <a:rPr lang="en-US" sz="1800">
                <a:solidFill>
                  <a:schemeClr val="tx2"/>
                </a:solidFill>
              </a:rPr>
              <a:t>Ex: Smart phone apps, Remote control, Banking system etc..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477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OOPS</vt:lpstr>
      <vt:lpstr>CONTEXT</vt:lpstr>
      <vt:lpstr>WHAT IS OOPS?</vt:lpstr>
      <vt:lpstr>WHY OOPS IS  IMPORTANT?</vt:lpstr>
      <vt:lpstr>COMPONENTS OF OOPS</vt:lpstr>
      <vt:lpstr>INHERITANCE</vt:lpstr>
      <vt:lpstr>POLYMORPHISM</vt:lpstr>
      <vt:lpstr>ENCAPSULATION</vt:lpstr>
      <vt:lpstr>ABSTRACTION</vt:lpstr>
      <vt:lpstr>WHERE WE USE OOPS?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Hyndhavi Suri</dc:creator>
  <cp:lastModifiedBy>Hyndhavi Suri</cp:lastModifiedBy>
  <cp:revision>1</cp:revision>
  <dcterms:created xsi:type="dcterms:W3CDTF">2024-01-09T16:09:34Z</dcterms:created>
  <dcterms:modified xsi:type="dcterms:W3CDTF">2024-01-10T18:36:35Z</dcterms:modified>
</cp:coreProperties>
</file>