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73" r:id="rId5"/>
    <p:sldId id="281" r:id="rId6"/>
    <p:sldId id="274" r:id="rId7"/>
    <p:sldId id="275" r:id="rId8"/>
    <p:sldId id="276" r:id="rId9"/>
    <p:sldId id="282" r:id="rId10"/>
    <p:sldId id="262" r:id="rId11"/>
    <p:sldId id="263" r:id="rId12"/>
    <p:sldId id="283" r:id="rId13"/>
    <p:sldId id="288" r:id="rId14"/>
    <p:sldId id="264" r:id="rId15"/>
    <p:sldId id="265" r:id="rId16"/>
    <p:sldId id="284" r:id="rId17"/>
    <p:sldId id="277"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373B0-AD08-47C3-B60E-BA560D4FC3F7}" v="42" dt="2024-01-12T10:18:38.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ndhavi Suri" userId="1624fd8a-7bc1-406b-842c-69db1ee7e72b" providerId="ADAL" clId="{757373B0-AD08-47C3-B60E-BA560D4FC3F7}"/>
    <pc:docChg chg="undo custSel addSld delSld modSld sldOrd">
      <pc:chgData name="Hyndhavi Suri" userId="1624fd8a-7bc1-406b-842c-69db1ee7e72b" providerId="ADAL" clId="{757373B0-AD08-47C3-B60E-BA560D4FC3F7}" dt="2024-01-16T05:07:05.933" v="3333" actId="27636"/>
      <pc:docMkLst>
        <pc:docMk/>
      </pc:docMkLst>
      <pc:sldChg chg="del">
        <pc:chgData name="Hyndhavi Suri" userId="1624fd8a-7bc1-406b-842c-69db1ee7e72b" providerId="ADAL" clId="{757373B0-AD08-47C3-B60E-BA560D4FC3F7}" dt="2024-01-12T10:03:10.346" v="2878" actId="47"/>
        <pc:sldMkLst>
          <pc:docMk/>
          <pc:sldMk cId="1297089014" sldId="260"/>
        </pc:sldMkLst>
      </pc:sldChg>
      <pc:sldChg chg="addSp delSp modSp mod ord">
        <pc:chgData name="Hyndhavi Suri" userId="1624fd8a-7bc1-406b-842c-69db1ee7e72b" providerId="ADAL" clId="{757373B0-AD08-47C3-B60E-BA560D4FC3F7}" dt="2024-01-12T06:27:16.829" v="1442" actId="20577"/>
        <pc:sldMkLst>
          <pc:docMk/>
          <pc:sldMk cId="2761543477" sldId="262"/>
        </pc:sldMkLst>
        <pc:spChg chg="mod">
          <ac:chgData name="Hyndhavi Suri" userId="1624fd8a-7bc1-406b-842c-69db1ee7e72b" providerId="ADAL" clId="{757373B0-AD08-47C3-B60E-BA560D4FC3F7}" dt="2024-01-11T18:06:18.770" v="449" actId="14100"/>
          <ac:spMkLst>
            <pc:docMk/>
            <pc:sldMk cId="2761543477" sldId="262"/>
            <ac:spMk id="2" creationId="{10ED134D-3122-7EB8-EC7E-493C2B2B1A8E}"/>
          </ac:spMkLst>
        </pc:spChg>
        <pc:spChg chg="mod">
          <ac:chgData name="Hyndhavi Suri" userId="1624fd8a-7bc1-406b-842c-69db1ee7e72b" providerId="ADAL" clId="{757373B0-AD08-47C3-B60E-BA560D4FC3F7}" dt="2024-01-11T18:06:36.606" v="453" actId="27636"/>
          <ac:spMkLst>
            <pc:docMk/>
            <pc:sldMk cId="2761543477" sldId="262"/>
            <ac:spMk id="3" creationId="{45DE6361-07E5-DD60-A143-508B8F02E6D4}"/>
          </ac:spMkLst>
        </pc:spChg>
        <pc:spChg chg="del">
          <ac:chgData name="Hyndhavi Suri" userId="1624fd8a-7bc1-406b-842c-69db1ee7e72b" providerId="ADAL" clId="{757373B0-AD08-47C3-B60E-BA560D4FC3F7}" dt="2024-01-11T17:57:11.850" v="370"/>
          <ac:spMkLst>
            <pc:docMk/>
            <pc:sldMk cId="2761543477" sldId="262"/>
            <ac:spMk id="4" creationId="{A0CE125E-0C8A-E3ED-A5AF-70594BBF30D3}"/>
          </ac:spMkLst>
        </pc:spChg>
        <pc:spChg chg="mod">
          <ac:chgData name="Hyndhavi Suri" userId="1624fd8a-7bc1-406b-842c-69db1ee7e72b" providerId="ADAL" clId="{757373B0-AD08-47C3-B60E-BA560D4FC3F7}" dt="2024-01-11T18:06:36.606" v="454" actId="27636"/>
          <ac:spMkLst>
            <pc:docMk/>
            <pc:sldMk cId="2761543477" sldId="262"/>
            <ac:spMk id="5" creationId="{90E2A3AB-038E-BEA3-71FB-B5F45982BF2A}"/>
          </ac:spMkLst>
        </pc:spChg>
        <pc:spChg chg="mod">
          <ac:chgData name="Hyndhavi Suri" userId="1624fd8a-7bc1-406b-842c-69db1ee7e72b" providerId="ADAL" clId="{757373B0-AD08-47C3-B60E-BA560D4FC3F7}" dt="2024-01-12T06:27:16.829" v="1442" actId="20577"/>
          <ac:spMkLst>
            <pc:docMk/>
            <pc:sldMk cId="2761543477" sldId="262"/>
            <ac:spMk id="6" creationId="{C3FF6602-B579-FF63-152E-1C69AD471972}"/>
          </ac:spMkLst>
        </pc:spChg>
        <pc:spChg chg="add mod">
          <ac:chgData name="Hyndhavi Suri" userId="1624fd8a-7bc1-406b-842c-69db1ee7e72b" providerId="ADAL" clId="{757373B0-AD08-47C3-B60E-BA560D4FC3F7}" dt="2024-01-12T06:27:06.345" v="1416" actId="27636"/>
          <ac:spMkLst>
            <pc:docMk/>
            <pc:sldMk cId="2761543477" sldId="262"/>
            <ac:spMk id="9" creationId="{FD3A7611-E186-9221-3892-FDA4A39DE36A}"/>
          </ac:spMkLst>
        </pc:spChg>
        <pc:graphicFrameChg chg="add del mod">
          <ac:chgData name="Hyndhavi Suri" userId="1624fd8a-7bc1-406b-842c-69db1ee7e72b" providerId="ADAL" clId="{757373B0-AD08-47C3-B60E-BA560D4FC3F7}" dt="2024-01-11T17:57:22.776" v="371" actId="478"/>
          <ac:graphicFrameMkLst>
            <pc:docMk/>
            <pc:sldMk cId="2761543477" sldId="262"/>
            <ac:graphicFrameMk id="7" creationId="{E5DF6D5F-3262-BFDB-E9CA-CF9BFCA86C11}"/>
          </ac:graphicFrameMkLst>
        </pc:graphicFrameChg>
      </pc:sldChg>
      <pc:sldChg chg="addSp delSp modSp mod setBg">
        <pc:chgData name="Hyndhavi Suri" userId="1624fd8a-7bc1-406b-842c-69db1ee7e72b" providerId="ADAL" clId="{757373B0-AD08-47C3-B60E-BA560D4FC3F7}" dt="2024-01-12T06:47:47.281" v="1615" actId="20577"/>
        <pc:sldMkLst>
          <pc:docMk/>
          <pc:sldMk cId="3836082221" sldId="263"/>
        </pc:sldMkLst>
        <pc:spChg chg="add del mod">
          <ac:chgData name="Hyndhavi Suri" userId="1624fd8a-7bc1-406b-842c-69db1ee7e72b" providerId="ADAL" clId="{757373B0-AD08-47C3-B60E-BA560D4FC3F7}" dt="2024-01-12T06:47:47.281" v="1615" actId="20577"/>
          <ac:spMkLst>
            <pc:docMk/>
            <pc:sldMk cId="3836082221" sldId="263"/>
            <ac:spMk id="3" creationId="{9968B5F8-E52D-4C6D-A654-08252B81BC63}"/>
          </ac:spMkLst>
        </pc:spChg>
        <pc:spChg chg="add del mod">
          <ac:chgData name="Hyndhavi Suri" userId="1624fd8a-7bc1-406b-842c-69db1ee7e72b" providerId="ADAL" clId="{757373B0-AD08-47C3-B60E-BA560D4FC3F7}" dt="2024-01-12T06:39:50.802" v="1453" actId="6549"/>
          <ac:spMkLst>
            <pc:docMk/>
            <pc:sldMk cId="3836082221" sldId="263"/>
            <ac:spMk id="4" creationId="{5E5BB768-7B2B-026B-4B33-FEC606B17828}"/>
          </ac:spMkLst>
        </pc:spChg>
        <pc:spChg chg="add del mod">
          <ac:chgData name="Hyndhavi Suri" userId="1624fd8a-7bc1-406b-842c-69db1ee7e72b" providerId="ADAL" clId="{757373B0-AD08-47C3-B60E-BA560D4FC3F7}" dt="2024-01-12T06:39:22.626" v="1452" actId="478"/>
          <ac:spMkLst>
            <pc:docMk/>
            <pc:sldMk cId="3836082221" sldId="263"/>
            <ac:spMk id="5" creationId="{4B84479D-DE1C-DC89-8890-4D140AFCC891}"/>
          </ac:spMkLst>
        </pc:spChg>
        <pc:spChg chg="add del">
          <ac:chgData name="Hyndhavi Suri" userId="1624fd8a-7bc1-406b-842c-69db1ee7e72b" providerId="ADAL" clId="{757373B0-AD08-47C3-B60E-BA560D4FC3F7}" dt="2024-01-12T06:44:58.335" v="1605"/>
          <ac:spMkLst>
            <pc:docMk/>
            <pc:sldMk cId="3836082221" sldId="263"/>
            <ac:spMk id="6" creationId="{CD576B9B-B68A-B14A-0444-8569426E59EA}"/>
          </ac:spMkLst>
        </pc:spChg>
      </pc:sldChg>
      <pc:sldChg chg="modSp mod">
        <pc:chgData name="Hyndhavi Suri" userId="1624fd8a-7bc1-406b-842c-69db1ee7e72b" providerId="ADAL" clId="{757373B0-AD08-47C3-B60E-BA560D4FC3F7}" dt="2024-01-12T06:58:29.824" v="1869" actId="20577"/>
        <pc:sldMkLst>
          <pc:docMk/>
          <pc:sldMk cId="393834530" sldId="264"/>
        </pc:sldMkLst>
        <pc:spChg chg="mod">
          <ac:chgData name="Hyndhavi Suri" userId="1624fd8a-7bc1-406b-842c-69db1ee7e72b" providerId="ADAL" clId="{757373B0-AD08-47C3-B60E-BA560D4FC3F7}" dt="2024-01-12T06:58:29.824" v="1869" actId="20577"/>
          <ac:spMkLst>
            <pc:docMk/>
            <pc:sldMk cId="393834530" sldId="264"/>
            <ac:spMk id="3" creationId="{7774A964-97F4-C5F8-4329-49D336BEA197}"/>
          </ac:spMkLst>
        </pc:spChg>
      </pc:sldChg>
      <pc:sldChg chg="modSp mod">
        <pc:chgData name="Hyndhavi Suri" userId="1624fd8a-7bc1-406b-842c-69db1ee7e72b" providerId="ADAL" clId="{757373B0-AD08-47C3-B60E-BA560D4FC3F7}" dt="2024-01-12T10:20:39.788" v="2979" actId="20577"/>
        <pc:sldMkLst>
          <pc:docMk/>
          <pc:sldMk cId="1546410242" sldId="265"/>
        </pc:sldMkLst>
        <pc:spChg chg="mod">
          <ac:chgData name="Hyndhavi Suri" userId="1624fd8a-7bc1-406b-842c-69db1ee7e72b" providerId="ADAL" clId="{757373B0-AD08-47C3-B60E-BA560D4FC3F7}" dt="2024-01-12T10:20:39.788" v="2979" actId="20577"/>
          <ac:spMkLst>
            <pc:docMk/>
            <pc:sldMk cId="1546410242" sldId="265"/>
            <ac:spMk id="2" creationId="{131DBF03-81B8-E0D7-CFC1-0BD88BB177F5}"/>
          </ac:spMkLst>
        </pc:spChg>
        <pc:spChg chg="mod">
          <ac:chgData name="Hyndhavi Suri" userId="1624fd8a-7bc1-406b-842c-69db1ee7e72b" providerId="ADAL" clId="{757373B0-AD08-47C3-B60E-BA560D4FC3F7}" dt="2024-01-12T07:25:11.336" v="1972" actId="20577"/>
          <ac:spMkLst>
            <pc:docMk/>
            <pc:sldMk cId="1546410242" sldId="265"/>
            <ac:spMk id="3" creationId="{645DDE22-115B-199E-6449-76FE63DEDF3F}"/>
          </ac:spMkLst>
        </pc:spChg>
      </pc:sldChg>
      <pc:sldChg chg="add del">
        <pc:chgData name="Hyndhavi Suri" userId="1624fd8a-7bc1-406b-842c-69db1ee7e72b" providerId="ADAL" clId="{757373B0-AD08-47C3-B60E-BA560D4FC3F7}" dt="2024-01-12T10:03:25.322" v="2879" actId="47"/>
        <pc:sldMkLst>
          <pc:docMk/>
          <pc:sldMk cId="925172664" sldId="266"/>
        </pc:sldMkLst>
      </pc:sldChg>
      <pc:sldChg chg="add del">
        <pc:chgData name="Hyndhavi Suri" userId="1624fd8a-7bc1-406b-842c-69db1ee7e72b" providerId="ADAL" clId="{757373B0-AD08-47C3-B60E-BA560D4FC3F7}" dt="2024-01-12T10:03:27.134" v="2880" actId="47"/>
        <pc:sldMkLst>
          <pc:docMk/>
          <pc:sldMk cId="1871788199" sldId="267"/>
        </pc:sldMkLst>
      </pc:sldChg>
      <pc:sldChg chg="add del">
        <pc:chgData name="Hyndhavi Suri" userId="1624fd8a-7bc1-406b-842c-69db1ee7e72b" providerId="ADAL" clId="{757373B0-AD08-47C3-B60E-BA560D4FC3F7}" dt="2024-01-12T10:03:28.974" v="2881" actId="47"/>
        <pc:sldMkLst>
          <pc:docMk/>
          <pc:sldMk cId="649241453" sldId="268"/>
        </pc:sldMkLst>
      </pc:sldChg>
      <pc:sldChg chg="add del">
        <pc:chgData name="Hyndhavi Suri" userId="1624fd8a-7bc1-406b-842c-69db1ee7e72b" providerId="ADAL" clId="{757373B0-AD08-47C3-B60E-BA560D4FC3F7}" dt="2024-01-12T10:03:30.423" v="2882" actId="47"/>
        <pc:sldMkLst>
          <pc:docMk/>
          <pc:sldMk cId="2786019529" sldId="269"/>
        </pc:sldMkLst>
      </pc:sldChg>
      <pc:sldChg chg="add del">
        <pc:chgData name="Hyndhavi Suri" userId="1624fd8a-7bc1-406b-842c-69db1ee7e72b" providerId="ADAL" clId="{757373B0-AD08-47C3-B60E-BA560D4FC3F7}" dt="2024-01-12T10:03:35.456" v="2883" actId="47"/>
        <pc:sldMkLst>
          <pc:docMk/>
          <pc:sldMk cId="431022256" sldId="270"/>
        </pc:sldMkLst>
      </pc:sldChg>
      <pc:sldChg chg="addSp delSp modSp del mod">
        <pc:chgData name="Hyndhavi Suri" userId="1624fd8a-7bc1-406b-842c-69db1ee7e72b" providerId="ADAL" clId="{757373B0-AD08-47C3-B60E-BA560D4FC3F7}" dt="2024-01-12T09:49:15.715" v="2809" actId="47"/>
        <pc:sldMkLst>
          <pc:docMk/>
          <pc:sldMk cId="3154373798" sldId="271"/>
        </pc:sldMkLst>
        <pc:spChg chg="mod">
          <ac:chgData name="Hyndhavi Suri" userId="1624fd8a-7bc1-406b-842c-69db1ee7e72b" providerId="ADAL" clId="{757373B0-AD08-47C3-B60E-BA560D4FC3F7}" dt="2024-01-12T09:34:05.535" v="2676" actId="20577"/>
          <ac:spMkLst>
            <pc:docMk/>
            <pc:sldMk cId="3154373798" sldId="271"/>
            <ac:spMk id="2" creationId="{8863C331-5DF7-5C9C-00D2-561835754308}"/>
          </ac:spMkLst>
        </pc:spChg>
        <pc:spChg chg="del">
          <ac:chgData name="Hyndhavi Suri" userId="1624fd8a-7bc1-406b-842c-69db1ee7e72b" providerId="ADAL" clId="{757373B0-AD08-47C3-B60E-BA560D4FC3F7}" dt="2024-01-12T09:38:20.033" v="2677"/>
          <ac:spMkLst>
            <pc:docMk/>
            <pc:sldMk cId="3154373798" sldId="271"/>
            <ac:spMk id="3" creationId="{0541A4DE-8E1D-A1ED-0402-7B390CABEF8E}"/>
          </ac:spMkLst>
        </pc:spChg>
        <pc:spChg chg="add mod">
          <ac:chgData name="Hyndhavi Suri" userId="1624fd8a-7bc1-406b-842c-69db1ee7e72b" providerId="ADAL" clId="{757373B0-AD08-47C3-B60E-BA560D4FC3F7}" dt="2024-01-12T09:46:36.790" v="2808" actId="20577"/>
          <ac:spMkLst>
            <pc:docMk/>
            <pc:sldMk cId="3154373798" sldId="271"/>
            <ac:spMk id="4" creationId="{27D190A5-5555-C419-8A9F-A5E3C908E719}"/>
          </ac:spMkLst>
        </pc:spChg>
      </pc:sldChg>
      <pc:sldChg chg="del">
        <pc:chgData name="Hyndhavi Suri" userId="1624fd8a-7bc1-406b-842c-69db1ee7e72b" providerId="ADAL" clId="{757373B0-AD08-47C3-B60E-BA560D4FC3F7}" dt="2024-01-12T09:31:34.236" v="2664" actId="47"/>
        <pc:sldMkLst>
          <pc:docMk/>
          <pc:sldMk cId="4038556303" sldId="272"/>
        </pc:sldMkLst>
      </pc:sldChg>
      <pc:sldChg chg="modSp mod">
        <pc:chgData name="Hyndhavi Suri" userId="1624fd8a-7bc1-406b-842c-69db1ee7e72b" providerId="ADAL" clId="{757373B0-AD08-47C3-B60E-BA560D4FC3F7}" dt="2024-01-16T05:07:05.933" v="3333" actId="27636"/>
        <pc:sldMkLst>
          <pc:docMk/>
          <pc:sldMk cId="3007176041" sldId="273"/>
        </pc:sldMkLst>
        <pc:spChg chg="mod">
          <ac:chgData name="Hyndhavi Suri" userId="1624fd8a-7bc1-406b-842c-69db1ee7e72b" providerId="ADAL" clId="{757373B0-AD08-47C3-B60E-BA560D4FC3F7}" dt="2024-01-16T05:07:05.933" v="3333" actId="27636"/>
          <ac:spMkLst>
            <pc:docMk/>
            <pc:sldMk cId="3007176041" sldId="273"/>
            <ac:spMk id="3" creationId="{4265206B-1398-DBE6-4C7F-A438F7652D14}"/>
          </ac:spMkLst>
        </pc:spChg>
      </pc:sldChg>
      <pc:sldChg chg="addSp delSp modSp mod">
        <pc:chgData name="Hyndhavi Suri" userId="1624fd8a-7bc1-406b-842c-69db1ee7e72b" providerId="ADAL" clId="{757373B0-AD08-47C3-B60E-BA560D4FC3F7}" dt="2024-01-11T17:50:37.043" v="339" actId="2711"/>
        <pc:sldMkLst>
          <pc:docMk/>
          <pc:sldMk cId="2630128660" sldId="274"/>
        </pc:sldMkLst>
        <pc:spChg chg="mod">
          <ac:chgData name="Hyndhavi Suri" userId="1624fd8a-7bc1-406b-842c-69db1ee7e72b" providerId="ADAL" clId="{757373B0-AD08-47C3-B60E-BA560D4FC3F7}" dt="2024-01-11T17:43:16.398" v="162" actId="255"/>
          <ac:spMkLst>
            <pc:docMk/>
            <pc:sldMk cId="2630128660" sldId="274"/>
            <ac:spMk id="2" creationId="{BFBE5594-CF15-02F5-378A-8BF5DD2184D5}"/>
          </ac:spMkLst>
        </pc:spChg>
        <pc:spChg chg="add del mod">
          <ac:chgData name="Hyndhavi Suri" userId="1624fd8a-7bc1-406b-842c-69db1ee7e72b" providerId="ADAL" clId="{757373B0-AD08-47C3-B60E-BA560D4FC3F7}" dt="2024-01-11T17:50:37.043" v="339" actId="2711"/>
          <ac:spMkLst>
            <pc:docMk/>
            <pc:sldMk cId="2630128660" sldId="274"/>
            <ac:spMk id="3" creationId="{FFD549AB-31F8-DBA0-6EC3-9FFEE73BA7B7}"/>
          </ac:spMkLst>
        </pc:spChg>
        <pc:spChg chg="add del mod">
          <ac:chgData name="Hyndhavi Suri" userId="1624fd8a-7bc1-406b-842c-69db1ee7e72b" providerId="ADAL" clId="{757373B0-AD08-47C3-B60E-BA560D4FC3F7}" dt="2024-01-11T17:39:39.805" v="133" actId="6549"/>
          <ac:spMkLst>
            <pc:docMk/>
            <pc:sldMk cId="2630128660" sldId="274"/>
            <ac:spMk id="4" creationId="{0DB94C96-E5C6-A7EC-07E6-6AF4EAE22A90}"/>
          </ac:spMkLst>
        </pc:spChg>
        <pc:spChg chg="add del mod">
          <ac:chgData name="Hyndhavi Suri" userId="1624fd8a-7bc1-406b-842c-69db1ee7e72b" providerId="ADAL" clId="{757373B0-AD08-47C3-B60E-BA560D4FC3F7}" dt="2024-01-11T17:39:02.136" v="125" actId="478"/>
          <ac:spMkLst>
            <pc:docMk/>
            <pc:sldMk cId="2630128660" sldId="274"/>
            <ac:spMk id="5" creationId="{DFED7A35-D4D0-9847-B0E1-415635A39B3A}"/>
          </ac:spMkLst>
        </pc:spChg>
        <pc:spChg chg="add del mod">
          <ac:chgData name="Hyndhavi Suri" userId="1624fd8a-7bc1-406b-842c-69db1ee7e72b" providerId="ADAL" clId="{757373B0-AD08-47C3-B60E-BA560D4FC3F7}" dt="2024-01-11T17:39:05.931" v="127" actId="478"/>
          <ac:spMkLst>
            <pc:docMk/>
            <pc:sldMk cId="2630128660" sldId="274"/>
            <ac:spMk id="6" creationId="{5CC86F16-AD0B-87C3-5422-AF67C95D7C8A}"/>
          </ac:spMkLst>
        </pc:spChg>
        <pc:spChg chg="add del mod">
          <ac:chgData name="Hyndhavi Suri" userId="1624fd8a-7bc1-406b-842c-69db1ee7e72b" providerId="ADAL" clId="{757373B0-AD08-47C3-B60E-BA560D4FC3F7}" dt="2024-01-11T17:39:30.946" v="131" actId="6549"/>
          <ac:spMkLst>
            <pc:docMk/>
            <pc:sldMk cId="2630128660" sldId="274"/>
            <ac:spMk id="7" creationId="{2E0B93A2-69BA-2B9D-6F69-0C0670C98FB4}"/>
          </ac:spMkLst>
        </pc:spChg>
        <pc:spChg chg="add del mod">
          <ac:chgData name="Hyndhavi Suri" userId="1624fd8a-7bc1-406b-842c-69db1ee7e72b" providerId="ADAL" clId="{757373B0-AD08-47C3-B60E-BA560D4FC3F7}" dt="2024-01-11T17:39:24.510" v="130" actId="478"/>
          <ac:spMkLst>
            <pc:docMk/>
            <pc:sldMk cId="2630128660" sldId="274"/>
            <ac:spMk id="8" creationId="{648F6A54-AA08-C337-4F52-29230D3E69EE}"/>
          </ac:spMkLst>
        </pc:spChg>
        <pc:spChg chg="add del mod">
          <ac:chgData name="Hyndhavi Suri" userId="1624fd8a-7bc1-406b-842c-69db1ee7e72b" providerId="ADAL" clId="{757373B0-AD08-47C3-B60E-BA560D4FC3F7}" dt="2024-01-11T17:40:19.791" v="145"/>
          <ac:spMkLst>
            <pc:docMk/>
            <pc:sldMk cId="2630128660" sldId="274"/>
            <ac:spMk id="9" creationId="{1AE4472B-00DD-8850-B936-AB143CC97DF9}"/>
          </ac:spMkLst>
        </pc:spChg>
      </pc:sldChg>
      <pc:sldChg chg="addSp delSp modSp mod">
        <pc:chgData name="Hyndhavi Suri" userId="1624fd8a-7bc1-406b-842c-69db1ee7e72b" providerId="ADAL" clId="{757373B0-AD08-47C3-B60E-BA560D4FC3F7}" dt="2024-01-11T17:51:06.557" v="342" actId="255"/>
        <pc:sldMkLst>
          <pc:docMk/>
          <pc:sldMk cId="2282721363" sldId="275"/>
        </pc:sldMkLst>
        <pc:spChg chg="mod">
          <ac:chgData name="Hyndhavi Suri" userId="1624fd8a-7bc1-406b-842c-69db1ee7e72b" providerId="ADAL" clId="{757373B0-AD08-47C3-B60E-BA560D4FC3F7}" dt="2024-01-11T17:50:49.964" v="341" actId="255"/>
          <ac:spMkLst>
            <pc:docMk/>
            <pc:sldMk cId="2282721363" sldId="275"/>
            <ac:spMk id="2" creationId="{322CA60A-F8A3-EFEF-4DE1-5357F9E73149}"/>
          </ac:spMkLst>
        </pc:spChg>
        <pc:spChg chg="mod">
          <ac:chgData name="Hyndhavi Suri" userId="1624fd8a-7bc1-406b-842c-69db1ee7e72b" providerId="ADAL" clId="{757373B0-AD08-47C3-B60E-BA560D4FC3F7}" dt="2024-01-11T17:51:06.557" v="342" actId="255"/>
          <ac:spMkLst>
            <pc:docMk/>
            <pc:sldMk cId="2282721363" sldId="275"/>
            <ac:spMk id="3" creationId="{936554B9-BC76-8152-CCFF-C891704F2F36}"/>
          </ac:spMkLst>
        </pc:spChg>
        <pc:spChg chg="add mod">
          <ac:chgData name="Hyndhavi Suri" userId="1624fd8a-7bc1-406b-842c-69db1ee7e72b" providerId="ADAL" clId="{757373B0-AD08-47C3-B60E-BA560D4FC3F7}" dt="2024-01-11T17:42:16.747" v="157" actId="6549"/>
          <ac:spMkLst>
            <pc:docMk/>
            <pc:sldMk cId="2282721363" sldId="275"/>
            <ac:spMk id="4" creationId="{AE69D34E-04EB-2DA4-4172-140895370CA1}"/>
          </ac:spMkLst>
        </pc:spChg>
        <pc:spChg chg="add del">
          <ac:chgData name="Hyndhavi Suri" userId="1624fd8a-7bc1-406b-842c-69db1ee7e72b" providerId="ADAL" clId="{757373B0-AD08-47C3-B60E-BA560D4FC3F7}" dt="2024-01-11T17:42:36.082" v="159"/>
          <ac:spMkLst>
            <pc:docMk/>
            <pc:sldMk cId="2282721363" sldId="275"/>
            <ac:spMk id="5" creationId="{AA013448-8158-A5DB-90D9-81C0130A986B}"/>
          </ac:spMkLst>
        </pc:spChg>
        <pc:spChg chg="add del mod">
          <ac:chgData name="Hyndhavi Suri" userId="1624fd8a-7bc1-406b-842c-69db1ee7e72b" providerId="ADAL" clId="{757373B0-AD08-47C3-B60E-BA560D4FC3F7}" dt="2024-01-11T17:44:22.854" v="171"/>
          <ac:spMkLst>
            <pc:docMk/>
            <pc:sldMk cId="2282721363" sldId="275"/>
            <ac:spMk id="6" creationId="{F8E9F1C0-66E7-DEB6-3ACE-739226A87E81}"/>
          </ac:spMkLst>
        </pc:spChg>
        <pc:spChg chg="add del">
          <ac:chgData name="Hyndhavi Suri" userId="1624fd8a-7bc1-406b-842c-69db1ee7e72b" providerId="ADAL" clId="{757373B0-AD08-47C3-B60E-BA560D4FC3F7}" dt="2024-01-11T17:44:49.886" v="178"/>
          <ac:spMkLst>
            <pc:docMk/>
            <pc:sldMk cId="2282721363" sldId="275"/>
            <ac:spMk id="7" creationId="{03182A81-9399-BD75-3445-E7A415264191}"/>
          </ac:spMkLst>
        </pc:spChg>
        <pc:spChg chg="add del mod">
          <ac:chgData name="Hyndhavi Suri" userId="1624fd8a-7bc1-406b-842c-69db1ee7e72b" providerId="ADAL" clId="{757373B0-AD08-47C3-B60E-BA560D4FC3F7}" dt="2024-01-11T17:47:55.945" v="210" actId="478"/>
          <ac:spMkLst>
            <pc:docMk/>
            <pc:sldMk cId="2282721363" sldId="275"/>
            <ac:spMk id="8" creationId="{8B38B228-D9FD-220F-C4AC-2BD49E931386}"/>
          </ac:spMkLst>
        </pc:spChg>
      </pc:sldChg>
      <pc:sldChg chg="modSp mod">
        <pc:chgData name="Hyndhavi Suri" userId="1624fd8a-7bc1-406b-842c-69db1ee7e72b" providerId="ADAL" clId="{757373B0-AD08-47C3-B60E-BA560D4FC3F7}" dt="2024-01-11T17:56:02.066" v="369" actId="27636"/>
        <pc:sldMkLst>
          <pc:docMk/>
          <pc:sldMk cId="4149884394" sldId="276"/>
        </pc:sldMkLst>
        <pc:spChg chg="mod">
          <ac:chgData name="Hyndhavi Suri" userId="1624fd8a-7bc1-406b-842c-69db1ee7e72b" providerId="ADAL" clId="{757373B0-AD08-47C3-B60E-BA560D4FC3F7}" dt="2024-01-11T17:53:21.260" v="351" actId="255"/>
          <ac:spMkLst>
            <pc:docMk/>
            <pc:sldMk cId="4149884394" sldId="276"/>
            <ac:spMk id="2" creationId="{0182020B-5867-8172-1F1A-0291D42DCBF8}"/>
          </ac:spMkLst>
        </pc:spChg>
        <pc:spChg chg="mod">
          <ac:chgData name="Hyndhavi Suri" userId="1624fd8a-7bc1-406b-842c-69db1ee7e72b" providerId="ADAL" clId="{757373B0-AD08-47C3-B60E-BA560D4FC3F7}" dt="2024-01-11T17:56:02.066" v="369" actId="27636"/>
          <ac:spMkLst>
            <pc:docMk/>
            <pc:sldMk cId="4149884394" sldId="276"/>
            <ac:spMk id="3" creationId="{9C2401EC-AC25-C16C-0FA5-CBD4B00FE6B3}"/>
          </ac:spMkLst>
        </pc:spChg>
      </pc:sldChg>
      <pc:sldChg chg="modSp new mod">
        <pc:chgData name="Hyndhavi Suri" userId="1624fd8a-7bc1-406b-842c-69db1ee7e72b" providerId="ADAL" clId="{757373B0-AD08-47C3-B60E-BA560D4FC3F7}" dt="2024-01-12T09:31:06.368" v="2663" actId="14100"/>
        <pc:sldMkLst>
          <pc:docMk/>
          <pc:sldMk cId="2004744527" sldId="277"/>
        </pc:sldMkLst>
        <pc:spChg chg="mod">
          <ac:chgData name="Hyndhavi Suri" userId="1624fd8a-7bc1-406b-842c-69db1ee7e72b" providerId="ADAL" clId="{757373B0-AD08-47C3-B60E-BA560D4FC3F7}" dt="2024-01-12T09:30:54.680" v="2662" actId="2711"/>
          <ac:spMkLst>
            <pc:docMk/>
            <pc:sldMk cId="2004744527" sldId="277"/>
            <ac:spMk id="2" creationId="{C5B44F0C-B164-6AF5-F93F-E00669847DEF}"/>
          </ac:spMkLst>
        </pc:spChg>
        <pc:spChg chg="mod">
          <ac:chgData name="Hyndhavi Suri" userId="1624fd8a-7bc1-406b-842c-69db1ee7e72b" providerId="ADAL" clId="{757373B0-AD08-47C3-B60E-BA560D4FC3F7}" dt="2024-01-12T09:31:06.368" v="2663" actId="14100"/>
          <ac:spMkLst>
            <pc:docMk/>
            <pc:sldMk cId="2004744527" sldId="277"/>
            <ac:spMk id="3" creationId="{E625D211-88A6-CB07-E831-7FA0099E27F7}"/>
          </ac:spMkLst>
        </pc:spChg>
      </pc:sldChg>
      <pc:sldChg chg="modSp new del mod">
        <pc:chgData name="Hyndhavi Suri" userId="1624fd8a-7bc1-406b-842c-69db1ee7e72b" providerId="ADAL" clId="{757373B0-AD08-47C3-B60E-BA560D4FC3F7}" dt="2024-01-12T07:44:10.486" v="2165" actId="47"/>
        <pc:sldMkLst>
          <pc:docMk/>
          <pc:sldMk cId="711976566" sldId="278"/>
        </pc:sldMkLst>
        <pc:spChg chg="mod">
          <ac:chgData name="Hyndhavi Suri" userId="1624fd8a-7bc1-406b-842c-69db1ee7e72b" providerId="ADAL" clId="{757373B0-AD08-47C3-B60E-BA560D4FC3F7}" dt="2024-01-11T17:22:06.135" v="25" actId="20577"/>
          <ac:spMkLst>
            <pc:docMk/>
            <pc:sldMk cId="711976566" sldId="278"/>
            <ac:spMk id="2" creationId="{2CC0BB45-8025-D53D-2098-60BD209938A0}"/>
          </ac:spMkLst>
        </pc:spChg>
      </pc:sldChg>
      <pc:sldChg chg="modSp new del mod">
        <pc:chgData name="Hyndhavi Suri" userId="1624fd8a-7bc1-406b-842c-69db1ee7e72b" providerId="ADAL" clId="{757373B0-AD08-47C3-B60E-BA560D4FC3F7}" dt="2024-01-12T07:44:14.795" v="2166" actId="47"/>
        <pc:sldMkLst>
          <pc:docMk/>
          <pc:sldMk cId="4063916515" sldId="279"/>
        </pc:sldMkLst>
        <pc:spChg chg="mod">
          <ac:chgData name="Hyndhavi Suri" userId="1624fd8a-7bc1-406b-842c-69db1ee7e72b" providerId="ADAL" clId="{757373B0-AD08-47C3-B60E-BA560D4FC3F7}" dt="2024-01-11T17:22:17.718" v="41" actId="20577"/>
          <ac:spMkLst>
            <pc:docMk/>
            <pc:sldMk cId="4063916515" sldId="279"/>
            <ac:spMk id="2" creationId="{CF88FC64-3982-94DC-52D7-6A50D524354D}"/>
          </ac:spMkLst>
        </pc:spChg>
      </pc:sldChg>
      <pc:sldChg chg="modSp new del mod">
        <pc:chgData name="Hyndhavi Suri" userId="1624fd8a-7bc1-406b-842c-69db1ee7e72b" providerId="ADAL" clId="{757373B0-AD08-47C3-B60E-BA560D4FC3F7}" dt="2024-01-12T07:38:56.053" v="2164" actId="47"/>
        <pc:sldMkLst>
          <pc:docMk/>
          <pc:sldMk cId="2693280693" sldId="280"/>
        </pc:sldMkLst>
        <pc:spChg chg="mod">
          <ac:chgData name="Hyndhavi Suri" userId="1624fd8a-7bc1-406b-842c-69db1ee7e72b" providerId="ADAL" clId="{757373B0-AD08-47C3-B60E-BA560D4FC3F7}" dt="2024-01-12T05:19:34.627" v="492" actId="20577"/>
          <ac:spMkLst>
            <pc:docMk/>
            <pc:sldMk cId="2693280693" sldId="280"/>
            <ac:spMk id="2" creationId="{80FC11AA-AF62-979E-5BA0-1DCCA0198FB1}"/>
          </ac:spMkLst>
        </pc:spChg>
      </pc:sldChg>
      <pc:sldChg chg="addSp new del mod">
        <pc:chgData name="Hyndhavi Suri" userId="1624fd8a-7bc1-406b-842c-69db1ee7e72b" providerId="ADAL" clId="{757373B0-AD08-47C3-B60E-BA560D4FC3F7}" dt="2024-01-11T17:28:47.953" v="55" actId="47"/>
        <pc:sldMkLst>
          <pc:docMk/>
          <pc:sldMk cId="3160165293" sldId="280"/>
        </pc:sldMkLst>
        <pc:spChg chg="add">
          <ac:chgData name="Hyndhavi Suri" userId="1624fd8a-7bc1-406b-842c-69db1ee7e72b" providerId="ADAL" clId="{757373B0-AD08-47C3-B60E-BA560D4FC3F7}" dt="2024-01-11T17:27:53.469" v="54" actId="22"/>
          <ac:spMkLst>
            <pc:docMk/>
            <pc:sldMk cId="3160165293" sldId="280"/>
            <ac:spMk id="3" creationId="{16522E7D-FABA-E2C4-16F3-98D148B17257}"/>
          </ac:spMkLst>
        </pc:spChg>
      </pc:sldChg>
      <pc:sldChg chg="addSp new del mod">
        <pc:chgData name="Hyndhavi Suri" userId="1624fd8a-7bc1-406b-842c-69db1ee7e72b" providerId="ADAL" clId="{757373B0-AD08-47C3-B60E-BA560D4FC3F7}" dt="2024-01-11T17:27:20.510" v="52" actId="47"/>
        <pc:sldMkLst>
          <pc:docMk/>
          <pc:sldMk cId="3578608506" sldId="280"/>
        </pc:sldMkLst>
        <pc:spChg chg="add">
          <ac:chgData name="Hyndhavi Suri" userId="1624fd8a-7bc1-406b-842c-69db1ee7e72b" providerId="ADAL" clId="{757373B0-AD08-47C3-B60E-BA560D4FC3F7}" dt="2024-01-11T17:26:59.242" v="51" actId="22"/>
          <ac:spMkLst>
            <pc:docMk/>
            <pc:sldMk cId="3578608506" sldId="280"/>
            <ac:spMk id="3" creationId="{46F5D064-D710-20A3-4468-A9778C91E72D}"/>
          </ac:spMkLst>
        </pc:spChg>
      </pc:sldChg>
      <pc:sldChg chg="modSp new mod">
        <pc:chgData name="Hyndhavi Suri" userId="1624fd8a-7bc1-406b-842c-69db1ee7e72b" providerId="ADAL" clId="{757373B0-AD08-47C3-B60E-BA560D4FC3F7}" dt="2024-01-12T10:02:43.064" v="2877" actId="20577"/>
        <pc:sldMkLst>
          <pc:docMk/>
          <pc:sldMk cId="1984163384" sldId="281"/>
        </pc:sldMkLst>
        <pc:spChg chg="mod">
          <ac:chgData name="Hyndhavi Suri" userId="1624fd8a-7bc1-406b-842c-69db1ee7e72b" providerId="ADAL" clId="{757373B0-AD08-47C3-B60E-BA560D4FC3F7}" dt="2024-01-12T10:02:43.064" v="2877" actId="20577"/>
          <ac:spMkLst>
            <pc:docMk/>
            <pc:sldMk cId="1984163384" sldId="281"/>
            <ac:spMk id="2" creationId="{89563012-7CA6-B5A7-1B22-A6F7CF5A817B}"/>
          </ac:spMkLst>
        </pc:spChg>
        <pc:spChg chg="mod">
          <ac:chgData name="Hyndhavi Suri" userId="1624fd8a-7bc1-406b-842c-69db1ee7e72b" providerId="ADAL" clId="{757373B0-AD08-47C3-B60E-BA560D4FC3F7}" dt="2024-01-12T05:41:24.556" v="513" actId="20577"/>
          <ac:spMkLst>
            <pc:docMk/>
            <pc:sldMk cId="1984163384" sldId="281"/>
            <ac:spMk id="3" creationId="{BFC0108A-2FB3-23D6-8EA4-E7E1F7CB08C5}"/>
          </ac:spMkLst>
        </pc:spChg>
        <pc:spChg chg="mod">
          <ac:chgData name="Hyndhavi Suri" userId="1624fd8a-7bc1-406b-842c-69db1ee7e72b" providerId="ADAL" clId="{757373B0-AD08-47C3-B60E-BA560D4FC3F7}" dt="2024-01-12T09:21:32.589" v="2509" actId="20577"/>
          <ac:spMkLst>
            <pc:docMk/>
            <pc:sldMk cId="1984163384" sldId="281"/>
            <ac:spMk id="4" creationId="{AE497B3F-FAB9-0D33-F1B0-1F7924FC3BB4}"/>
          </ac:spMkLst>
        </pc:spChg>
        <pc:spChg chg="mod">
          <ac:chgData name="Hyndhavi Suri" userId="1624fd8a-7bc1-406b-842c-69db1ee7e72b" providerId="ADAL" clId="{757373B0-AD08-47C3-B60E-BA560D4FC3F7}" dt="2024-01-12T05:41:28.731" v="517" actId="20577"/>
          <ac:spMkLst>
            <pc:docMk/>
            <pc:sldMk cId="1984163384" sldId="281"/>
            <ac:spMk id="5" creationId="{4E5C4524-1203-11C0-E340-7738E0439B74}"/>
          </ac:spMkLst>
        </pc:spChg>
        <pc:spChg chg="mod">
          <ac:chgData name="Hyndhavi Suri" userId="1624fd8a-7bc1-406b-842c-69db1ee7e72b" providerId="ADAL" clId="{757373B0-AD08-47C3-B60E-BA560D4FC3F7}" dt="2024-01-12T05:50:30.085" v="1151" actId="20577"/>
          <ac:spMkLst>
            <pc:docMk/>
            <pc:sldMk cId="1984163384" sldId="281"/>
            <ac:spMk id="6" creationId="{FF469B9B-E8EA-4638-DD51-33271F74D9F1}"/>
          </ac:spMkLst>
        </pc:spChg>
      </pc:sldChg>
      <pc:sldChg chg="modSp new mod">
        <pc:chgData name="Hyndhavi Suri" userId="1624fd8a-7bc1-406b-842c-69db1ee7e72b" providerId="ADAL" clId="{757373B0-AD08-47C3-B60E-BA560D4FC3F7}" dt="2024-01-12T06:14:38.432" v="1306" actId="20577"/>
        <pc:sldMkLst>
          <pc:docMk/>
          <pc:sldMk cId="3424278341" sldId="282"/>
        </pc:sldMkLst>
        <pc:spChg chg="mod">
          <ac:chgData name="Hyndhavi Suri" userId="1624fd8a-7bc1-406b-842c-69db1ee7e72b" providerId="ADAL" clId="{757373B0-AD08-47C3-B60E-BA560D4FC3F7}" dt="2024-01-12T06:13:06.146" v="1165" actId="20577"/>
          <ac:spMkLst>
            <pc:docMk/>
            <pc:sldMk cId="3424278341" sldId="282"/>
            <ac:spMk id="2" creationId="{53B938C2-5D46-0ECB-AA29-5EFAF12107ED}"/>
          </ac:spMkLst>
        </pc:spChg>
        <pc:spChg chg="mod">
          <ac:chgData name="Hyndhavi Suri" userId="1624fd8a-7bc1-406b-842c-69db1ee7e72b" providerId="ADAL" clId="{757373B0-AD08-47C3-B60E-BA560D4FC3F7}" dt="2024-01-12T06:14:38.432" v="1306" actId="20577"/>
          <ac:spMkLst>
            <pc:docMk/>
            <pc:sldMk cId="3424278341" sldId="282"/>
            <ac:spMk id="3" creationId="{7BB5F57B-B933-1207-A050-CB8A35D42E46}"/>
          </ac:spMkLst>
        </pc:spChg>
      </pc:sldChg>
      <pc:sldChg chg="addSp modSp new mod">
        <pc:chgData name="Hyndhavi Suri" userId="1624fd8a-7bc1-406b-842c-69db1ee7e72b" providerId="ADAL" clId="{757373B0-AD08-47C3-B60E-BA560D4FC3F7}" dt="2024-01-12T06:48:18.357" v="1626" actId="255"/>
        <pc:sldMkLst>
          <pc:docMk/>
          <pc:sldMk cId="950561426" sldId="283"/>
        </pc:sldMkLst>
        <pc:spChg chg="add mod">
          <ac:chgData name="Hyndhavi Suri" userId="1624fd8a-7bc1-406b-842c-69db1ee7e72b" providerId="ADAL" clId="{757373B0-AD08-47C3-B60E-BA560D4FC3F7}" dt="2024-01-12T06:48:18.357" v="1626" actId="255"/>
          <ac:spMkLst>
            <pc:docMk/>
            <pc:sldMk cId="950561426" sldId="283"/>
            <ac:spMk id="3" creationId="{96794970-8688-15AD-EC0E-F99272138CDB}"/>
          </ac:spMkLst>
        </pc:spChg>
      </pc:sldChg>
      <pc:sldChg chg="addSp modSp new add del mod">
        <pc:chgData name="Hyndhavi Suri" userId="1624fd8a-7bc1-406b-842c-69db1ee7e72b" providerId="ADAL" clId="{757373B0-AD08-47C3-B60E-BA560D4FC3F7}" dt="2024-01-12T10:02:00.652" v="2849" actId="47"/>
        <pc:sldMkLst>
          <pc:docMk/>
          <pc:sldMk cId="435586591" sldId="284"/>
        </pc:sldMkLst>
        <pc:spChg chg="add mod">
          <ac:chgData name="Hyndhavi Suri" userId="1624fd8a-7bc1-406b-842c-69db1ee7e72b" providerId="ADAL" clId="{757373B0-AD08-47C3-B60E-BA560D4FC3F7}" dt="2024-01-12T07:37:11.823" v="2163" actId="20577"/>
          <ac:spMkLst>
            <pc:docMk/>
            <pc:sldMk cId="435586591" sldId="284"/>
            <ac:spMk id="3" creationId="{8462D51E-46C8-8959-23FB-ED37BCB4C0F6}"/>
          </ac:spMkLst>
        </pc:spChg>
      </pc:sldChg>
      <pc:sldChg chg="modSp new del mod">
        <pc:chgData name="Hyndhavi Suri" userId="1624fd8a-7bc1-406b-842c-69db1ee7e72b" providerId="ADAL" clId="{757373B0-AD08-47C3-B60E-BA560D4FC3F7}" dt="2024-01-12T07:45:04.033" v="2178" actId="680"/>
        <pc:sldMkLst>
          <pc:docMk/>
          <pc:sldMk cId="1300124968" sldId="285"/>
        </pc:sldMkLst>
        <pc:spChg chg="mod">
          <ac:chgData name="Hyndhavi Suri" userId="1624fd8a-7bc1-406b-842c-69db1ee7e72b" providerId="ADAL" clId="{757373B0-AD08-47C3-B60E-BA560D4FC3F7}" dt="2024-01-12T07:45:03.593" v="2177" actId="14100"/>
          <ac:spMkLst>
            <pc:docMk/>
            <pc:sldMk cId="1300124968" sldId="285"/>
            <ac:spMk id="3" creationId="{475C2D22-4455-6A6B-A8B1-437D48021D1A}"/>
          </ac:spMkLst>
        </pc:spChg>
      </pc:sldChg>
      <pc:sldChg chg="new del">
        <pc:chgData name="Hyndhavi Suri" userId="1624fd8a-7bc1-406b-842c-69db1ee7e72b" providerId="ADAL" clId="{757373B0-AD08-47C3-B60E-BA560D4FC3F7}" dt="2024-01-12T07:44:23.736" v="2168" actId="47"/>
        <pc:sldMkLst>
          <pc:docMk/>
          <pc:sldMk cId="1328569901" sldId="285"/>
        </pc:sldMkLst>
      </pc:sldChg>
      <pc:sldChg chg="modSp new mod">
        <pc:chgData name="Hyndhavi Suri" userId="1624fd8a-7bc1-406b-842c-69db1ee7e72b" providerId="ADAL" clId="{757373B0-AD08-47C3-B60E-BA560D4FC3F7}" dt="2024-01-12T10:03:59.104" v="2910" actId="20577"/>
        <pc:sldMkLst>
          <pc:docMk/>
          <pc:sldMk cId="2369537551" sldId="285"/>
        </pc:sldMkLst>
        <pc:spChg chg="mod">
          <ac:chgData name="Hyndhavi Suri" userId="1624fd8a-7bc1-406b-842c-69db1ee7e72b" providerId="ADAL" clId="{757373B0-AD08-47C3-B60E-BA560D4FC3F7}" dt="2024-01-12T10:03:59.104" v="2910" actId="20577"/>
          <ac:spMkLst>
            <pc:docMk/>
            <pc:sldMk cId="2369537551" sldId="285"/>
            <ac:spMk id="2" creationId="{DE61A8C9-B4B5-D374-F70A-60E39546A37D}"/>
          </ac:spMkLst>
        </pc:spChg>
        <pc:spChg chg="mod">
          <ac:chgData name="Hyndhavi Suri" userId="1624fd8a-7bc1-406b-842c-69db1ee7e72b" providerId="ADAL" clId="{757373B0-AD08-47C3-B60E-BA560D4FC3F7}" dt="2024-01-12T07:47:04.844" v="2217" actId="14100"/>
          <ac:spMkLst>
            <pc:docMk/>
            <pc:sldMk cId="2369537551" sldId="285"/>
            <ac:spMk id="3" creationId="{C8B58518-A660-56D0-733D-E33998558FF7}"/>
          </ac:spMkLst>
        </pc:spChg>
        <pc:spChg chg="mod">
          <ac:chgData name="Hyndhavi Suri" userId="1624fd8a-7bc1-406b-842c-69db1ee7e72b" providerId="ADAL" clId="{757373B0-AD08-47C3-B60E-BA560D4FC3F7}" dt="2024-01-12T09:22:48.260" v="2558" actId="27636"/>
          <ac:spMkLst>
            <pc:docMk/>
            <pc:sldMk cId="2369537551" sldId="285"/>
            <ac:spMk id="4" creationId="{068DD2BF-5B49-0D21-F764-0521B0F06D7C}"/>
          </ac:spMkLst>
        </pc:spChg>
        <pc:spChg chg="mod">
          <ac:chgData name="Hyndhavi Suri" userId="1624fd8a-7bc1-406b-842c-69db1ee7e72b" providerId="ADAL" clId="{757373B0-AD08-47C3-B60E-BA560D4FC3F7}" dt="2024-01-12T07:47:15.905" v="2219" actId="14100"/>
          <ac:spMkLst>
            <pc:docMk/>
            <pc:sldMk cId="2369537551" sldId="285"/>
            <ac:spMk id="5" creationId="{42AB4112-D56A-346D-166B-CF28A1399464}"/>
          </ac:spMkLst>
        </pc:spChg>
        <pc:spChg chg="mod">
          <ac:chgData name="Hyndhavi Suri" userId="1624fd8a-7bc1-406b-842c-69db1ee7e72b" providerId="ADAL" clId="{757373B0-AD08-47C3-B60E-BA560D4FC3F7}" dt="2024-01-12T09:22:48.260" v="2557" actId="27636"/>
          <ac:spMkLst>
            <pc:docMk/>
            <pc:sldMk cId="2369537551" sldId="285"/>
            <ac:spMk id="6" creationId="{FA09EDEF-36BB-DD48-05D2-A2249F31F310}"/>
          </ac:spMkLst>
        </pc:spChg>
      </pc:sldChg>
      <pc:sldChg chg="modSp new mod">
        <pc:chgData name="Hyndhavi Suri" userId="1624fd8a-7bc1-406b-842c-69db1ee7e72b" providerId="ADAL" clId="{757373B0-AD08-47C3-B60E-BA560D4FC3F7}" dt="2024-01-12T10:20:05.980" v="2977" actId="20577"/>
        <pc:sldMkLst>
          <pc:docMk/>
          <pc:sldMk cId="4057412152" sldId="286"/>
        </pc:sldMkLst>
        <pc:spChg chg="mod">
          <ac:chgData name="Hyndhavi Suri" userId="1624fd8a-7bc1-406b-842c-69db1ee7e72b" providerId="ADAL" clId="{757373B0-AD08-47C3-B60E-BA560D4FC3F7}" dt="2024-01-12T10:20:05.980" v="2977" actId="20577"/>
          <ac:spMkLst>
            <pc:docMk/>
            <pc:sldMk cId="4057412152" sldId="286"/>
            <ac:spMk id="2" creationId="{AA274F52-E8EC-A62B-7500-8724FDA05D0A}"/>
          </ac:spMkLst>
        </pc:spChg>
        <pc:spChg chg="mod">
          <ac:chgData name="Hyndhavi Suri" userId="1624fd8a-7bc1-406b-842c-69db1ee7e72b" providerId="ADAL" clId="{757373B0-AD08-47C3-B60E-BA560D4FC3F7}" dt="2024-01-12T09:51:25.311" v="2839" actId="27636"/>
          <ac:spMkLst>
            <pc:docMk/>
            <pc:sldMk cId="4057412152" sldId="286"/>
            <ac:spMk id="3" creationId="{E374F2EE-D4FC-C556-0DAC-5E6FEF7B9BF2}"/>
          </ac:spMkLst>
        </pc:spChg>
        <pc:spChg chg="mod">
          <ac:chgData name="Hyndhavi Suri" userId="1624fd8a-7bc1-406b-842c-69db1ee7e72b" providerId="ADAL" clId="{757373B0-AD08-47C3-B60E-BA560D4FC3F7}" dt="2024-01-12T09:51:32.281" v="2841" actId="20577"/>
          <ac:spMkLst>
            <pc:docMk/>
            <pc:sldMk cId="4057412152" sldId="286"/>
            <ac:spMk id="4" creationId="{14314C87-0907-148E-A631-DF910EB7B083}"/>
          </ac:spMkLst>
        </pc:spChg>
      </pc:sldChg>
      <pc:sldChg chg="addSp delSp modSp new mod">
        <pc:chgData name="Hyndhavi Suri" userId="1624fd8a-7bc1-406b-842c-69db1ee7e72b" providerId="ADAL" clId="{757373B0-AD08-47C3-B60E-BA560D4FC3F7}" dt="2024-01-12T10:18:54.306" v="2975" actId="20577"/>
        <pc:sldMkLst>
          <pc:docMk/>
          <pc:sldMk cId="756687184" sldId="287"/>
        </pc:sldMkLst>
        <pc:spChg chg="mod">
          <ac:chgData name="Hyndhavi Suri" userId="1624fd8a-7bc1-406b-842c-69db1ee7e72b" providerId="ADAL" clId="{757373B0-AD08-47C3-B60E-BA560D4FC3F7}" dt="2024-01-12T10:09:16.130" v="2947" actId="14100"/>
          <ac:spMkLst>
            <pc:docMk/>
            <pc:sldMk cId="756687184" sldId="287"/>
            <ac:spMk id="2" creationId="{C861A591-DC7D-32C3-BF91-BDD051DEC1F6}"/>
          </ac:spMkLst>
        </pc:spChg>
        <pc:spChg chg="del">
          <ac:chgData name="Hyndhavi Suri" userId="1624fd8a-7bc1-406b-842c-69db1ee7e72b" providerId="ADAL" clId="{757373B0-AD08-47C3-B60E-BA560D4FC3F7}" dt="2024-01-12T10:07:01.608" v="2938"/>
          <ac:spMkLst>
            <pc:docMk/>
            <pc:sldMk cId="756687184" sldId="287"/>
            <ac:spMk id="3" creationId="{9BFAFD59-A606-EAD3-32D5-0C304FE46AC9}"/>
          </ac:spMkLst>
        </pc:spChg>
        <pc:spChg chg="add mod">
          <ac:chgData name="Hyndhavi Suri" userId="1624fd8a-7bc1-406b-842c-69db1ee7e72b" providerId="ADAL" clId="{757373B0-AD08-47C3-B60E-BA560D4FC3F7}" dt="2024-01-12T10:18:54.306" v="2975" actId="20577"/>
          <ac:spMkLst>
            <pc:docMk/>
            <pc:sldMk cId="756687184" sldId="287"/>
            <ac:spMk id="4" creationId="{5D9B7E06-DAB2-962B-C3E8-6E957D294A20}"/>
          </ac:spMkLst>
        </pc:spChg>
      </pc:sldChg>
      <pc:sldChg chg="modSp new mod">
        <pc:chgData name="Hyndhavi Suri" userId="1624fd8a-7bc1-406b-842c-69db1ee7e72b" providerId="ADAL" clId="{757373B0-AD08-47C3-B60E-BA560D4FC3F7}" dt="2024-01-12T11:03:04.698" v="3116" actId="27636"/>
        <pc:sldMkLst>
          <pc:docMk/>
          <pc:sldMk cId="740618566" sldId="288"/>
        </pc:sldMkLst>
        <pc:spChg chg="mod">
          <ac:chgData name="Hyndhavi Suri" userId="1624fd8a-7bc1-406b-842c-69db1ee7e72b" providerId="ADAL" clId="{757373B0-AD08-47C3-B60E-BA560D4FC3F7}" dt="2024-01-12T10:23:40.901" v="3015" actId="20577"/>
          <ac:spMkLst>
            <pc:docMk/>
            <pc:sldMk cId="740618566" sldId="288"/>
            <ac:spMk id="2" creationId="{054C297F-CBCF-3534-F137-3AAE1F1C12A5}"/>
          </ac:spMkLst>
        </pc:spChg>
        <pc:spChg chg="mod">
          <ac:chgData name="Hyndhavi Suri" userId="1624fd8a-7bc1-406b-842c-69db1ee7e72b" providerId="ADAL" clId="{757373B0-AD08-47C3-B60E-BA560D4FC3F7}" dt="2024-01-12T10:24:34.780" v="3052" actId="27636"/>
          <ac:spMkLst>
            <pc:docMk/>
            <pc:sldMk cId="740618566" sldId="288"/>
            <ac:spMk id="3" creationId="{A2C408B5-B91A-F1D0-1BAC-C592A964D6B8}"/>
          </ac:spMkLst>
        </pc:spChg>
        <pc:spChg chg="mod">
          <ac:chgData name="Hyndhavi Suri" userId="1624fd8a-7bc1-406b-842c-69db1ee7e72b" providerId="ADAL" clId="{757373B0-AD08-47C3-B60E-BA560D4FC3F7}" dt="2024-01-12T11:03:04.698" v="3115" actId="27636"/>
          <ac:spMkLst>
            <pc:docMk/>
            <pc:sldMk cId="740618566" sldId="288"/>
            <ac:spMk id="4" creationId="{CCC51015-61CF-220E-7F5F-6C35CDE80239}"/>
          </ac:spMkLst>
        </pc:spChg>
        <pc:spChg chg="mod">
          <ac:chgData name="Hyndhavi Suri" userId="1624fd8a-7bc1-406b-842c-69db1ee7e72b" providerId="ADAL" clId="{757373B0-AD08-47C3-B60E-BA560D4FC3F7}" dt="2024-01-12T10:24:47.253" v="3055" actId="14100"/>
          <ac:spMkLst>
            <pc:docMk/>
            <pc:sldMk cId="740618566" sldId="288"/>
            <ac:spMk id="5" creationId="{BCB6C791-4548-7A82-ED7A-388942A9AD00}"/>
          </ac:spMkLst>
        </pc:spChg>
        <pc:spChg chg="mod">
          <ac:chgData name="Hyndhavi Suri" userId="1624fd8a-7bc1-406b-842c-69db1ee7e72b" providerId="ADAL" clId="{757373B0-AD08-47C3-B60E-BA560D4FC3F7}" dt="2024-01-12T11:03:04.698" v="3116" actId="27636"/>
          <ac:spMkLst>
            <pc:docMk/>
            <pc:sldMk cId="740618566" sldId="288"/>
            <ac:spMk id="6" creationId="{4AA95F78-C0BA-3A8A-76A1-F761FF214A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64F7-F356-7181-D1C3-EAA35EDF8137}"/>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PROGRAMMING LANGUAGE</a:t>
            </a:r>
          </a:p>
        </p:txBody>
      </p:sp>
      <p:sp>
        <p:nvSpPr>
          <p:cNvPr id="3" name="Content Placeholder 2">
            <a:extLst>
              <a:ext uri="{FF2B5EF4-FFF2-40B4-BE49-F238E27FC236}">
                <a16:creationId xmlns:a16="http://schemas.microsoft.com/office/drawing/2014/main" id="{757E4331-FB95-CF46-3FC2-BF4E928967F1}"/>
              </a:ext>
            </a:extLst>
          </p:cNvPr>
          <p:cNvSpPr>
            <a:spLocks noGrp="1"/>
          </p:cNvSpPr>
          <p:nvPr>
            <p:ph idx="1"/>
          </p:nvPr>
        </p:nvSpPr>
        <p:spPr>
          <a:xfrm>
            <a:off x="978852" y="1873567"/>
            <a:ext cx="9905999" cy="3541714"/>
          </a:xfrm>
        </p:spPr>
        <p:txBody>
          <a:bodyPr>
            <a:normAutofit fontScale="25000" lnSpcReduction="20000"/>
          </a:bodyPr>
          <a:lstStyle/>
          <a:p>
            <a:endParaRPr lang="en-US" sz="9600" dirty="0">
              <a:solidFill>
                <a:srgbClr val="374151"/>
              </a:solidFill>
              <a:latin typeface="Arial" panose="020B0604020202020204" pitchFamily="34" charset="0"/>
              <a:cs typeface="Arial" panose="020B0604020202020204" pitchFamily="34" charset="0"/>
            </a:endParaRPr>
          </a:p>
          <a:p>
            <a:pPr algn="l"/>
            <a:r>
              <a:rPr lang="en-US" sz="8000" b="0" i="0" dirty="0">
                <a:solidFill>
                  <a:srgbClr val="374151"/>
                </a:solidFill>
                <a:effectLst/>
                <a:latin typeface="Arial" panose="020B0604020202020204" pitchFamily="34" charset="0"/>
                <a:cs typeface="Arial" panose="020B0604020202020204" pitchFamily="34" charset="0"/>
              </a:rPr>
              <a:t>A programming language is a formal system of communication designed to instruct a computer. </a:t>
            </a:r>
          </a:p>
          <a:p>
            <a:pPr algn="l"/>
            <a:r>
              <a:rPr lang="en-US" sz="8000" b="0" i="0" dirty="0">
                <a:solidFill>
                  <a:srgbClr val="374151"/>
                </a:solidFill>
                <a:effectLst/>
                <a:latin typeface="Arial" panose="020B0604020202020204" pitchFamily="34" charset="0"/>
                <a:cs typeface="Arial" panose="020B0604020202020204" pitchFamily="34" charset="0"/>
              </a:rPr>
              <a:t>It provides a set of rules and syntax that allows programmers to write code, which is then translated by a compiler or interpreter into machine-readable instructions that the computer can execute. </a:t>
            </a:r>
          </a:p>
          <a:p>
            <a:pPr algn="l"/>
            <a:r>
              <a:rPr lang="en-US" sz="8000" b="0" i="0" dirty="0">
                <a:solidFill>
                  <a:srgbClr val="374151"/>
                </a:solidFill>
                <a:effectLst/>
                <a:latin typeface="Arial" panose="020B0604020202020204" pitchFamily="34" charset="0"/>
                <a:cs typeface="Arial" panose="020B0604020202020204" pitchFamily="34" charset="0"/>
              </a:rPr>
              <a:t>Programming languages serve as a bridge between human understanding and the machine's capability to perform specific tasks.</a:t>
            </a:r>
          </a:p>
          <a:p>
            <a:pPr algn="l"/>
            <a:r>
              <a:rPr lang="en-US" sz="8000" b="0" i="0" dirty="0">
                <a:solidFill>
                  <a:srgbClr val="374151"/>
                </a:solidFill>
                <a:effectLst/>
                <a:latin typeface="Arial" panose="020B0604020202020204" pitchFamily="34" charset="0"/>
                <a:cs typeface="Arial" panose="020B0604020202020204" pitchFamily="34" charset="0"/>
              </a:rPr>
              <a:t>Ex : C,C++,JAVA,PYTHON,C#, etc..</a:t>
            </a:r>
          </a:p>
          <a:p>
            <a:pPr algn="l"/>
            <a:endParaRPr lang="en-US" b="0" i="0" dirty="0">
              <a:solidFill>
                <a:srgbClr val="374151"/>
              </a:solidFill>
              <a:effectLst/>
              <a:latin typeface="Söhne"/>
            </a:endParaRPr>
          </a:p>
          <a:p>
            <a:pPr algn="l"/>
            <a:endParaRPr lang="en-US" sz="11200" dirty="0">
              <a:solidFill>
                <a:srgbClr val="374151"/>
              </a:solidFill>
              <a:latin typeface="Times New Roman" panose="02020603050405020304" pitchFamily="18" charset="0"/>
              <a:cs typeface="Times New Roman" panose="02020603050405020304" pitchFamily="18" charset="0"/>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a:t>
            </a:r>
          </a:p>
          <a:p>
            <a:br>
              <a:rPr lang="en-US" dirty="0"/>
            </a:br>
            <a:endParaRPr lang="en-IN" dirty="0"/>
          </a:p>
        </p:txBody>
      </p:sp>
    </p:spTree>
    <p:extLst>
      <p:ext uri="{BB962C8B-B14F-4D97-AF65-F5344CB8AC3E}">
        <p14:creationId xmlns:p14="http://schemas.microsoft.com/office/powerpoint/2010/main" val="161592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134D-3122-7EB8-EC7E-493C2B2B1A8E}"/>
              </a:ext>
            </a:extLst>
          </p:cNvPr>
          <p:cNvSpPr>
            <a:spLocks noGrp="1"/>
          </p:cNvSpPr>
          <p:nvPr>
            <p:ph type="title"/>
          </p:nvPr>
        </p:nvSpPr>
        <p:spPr>
          <a:xfrm>
            <a:off x="914400" y="-468316"/>
            <a:ext cx="10708640" cy="2565403"/>
          </a:xfrm>
        </p:spPr>
        <p:txBody>
          <a:bodyPr/>
          <a:lstStyle/>
          <a:p>
            <a:r>
              <a:rPr lang="en-IN" dirty="0"/>
              <a:t>POP vs </a:t>
            </a:r>
            <a:r>
              <a:rPr lang="en-IN" sz="3200" dirty="0">
                <a:latin typeface="Arial" panose="020B0604020202020204" pitchFamily="34" charset="0"/>
                <a:cs typeface="Arial" panose="020B0604020202020204" pitchFamily="34" charset="0"/>
              </a:rPr>
              <a:t>OOPS</a:t>
            </a:r>
          </a:p>
        </p:txBody>
      </p:sp>
      <p:sp>
        <p:nvSpPr>
          <p:cNvPr id="3" name="Text Placeholder 2">
            <a:extLst>
              <a:ext uri="{FF2B5EF4-FFF2-40B4-BE49-F238E27FC236}">
                <a16:creationId xmlns:a16="http://schemas.microsoft.com/office/drawing/2014/main" id="{45DE6361-07E5-DD60-A143-508B8F02E6D4}"/>
              </a:ext>
            </a:extLst>
          </p:cNvPr>
          <p:cNvSpPr>
            <a:spLocks noGrp="1"/>
          </p:cNvSpPr>
          <p:nvPr>
            <p:ph type="body" idx="1"/>
          </p:nvPr>
        </p:nvSpPr>
        <p:spPr>
          <a:xfrm>
            <a:off x="983939" y="1239521"/>
            <a:ext cx="5340669" cy="857566"/>
          </a:xfrm>
        </p:spPr>
        <p:txBody>
          <a:bodyPr>
            <a:normAutofit lnSpcReduction="10000"/>
          </a:bodyPr>
          <a:lstStyle/>
          <a:p>
            <a:r>
              <a:rPr lang="en-IN" b="1" i="0" dirty="0">
                <a:solidFill>
                  <a:srgbClr val="111827"/>
                </a:solidFill>
                <a:effectLst/>
                <a:latin typeface="Söhne"/>
              </a:rPr>
              <a:t>Procedural Programming (POP)</a:t>
            </a:r>
            <a:endParaRPr lang="en-IN" dirty="0"/>
          </a:p>
        </p:txBody>
      </p:sp>
      <p:sp>
        <p:nvSpPr>
          <p:cNvPr id="5" name="Text Placeholder 4">
            <a:extLst>
              <a:ext uri="{FF2B5EF4-FFF2-40B4-BE49-F238E27FC236}">
                <a16:creationId xmlns:a16="http://schemas.microsoft.com/office/drawing/2014/main" id="{90E2A3AB-038E-BEA3-71FB-B5F45982BF2A}"/>
              </a:ext>
            </a:extLst>
          </p:cNvPr>
          <p:cNvSpPr>
            <a:spLocks noGrp="1"/>
          </p:cNvSpPr>
          <p:nvPr>
            <p:ph type="body" sz="quarter" idx="3"/>
          </p:nvPr>
        </p:nvSpPr>
        <p:spPr>
          <a:xfrm>
            <a:off x="6400808" y="1513841"/>
            <a:ext cx="4646602" cy="690879"/>
          </a:xfrm>
        </p:spPr>
        <p:txBody>
          <a:bodyPr>
            <a:normAutofit lnSpcReduction="10000"/>
          </a:bodyPr>
          <a:lstStyle/>
          <a:p>
            <a:r>
              <a:rPr lang="en-IN" b="1" i="0" dirty="0">
                <a:solidFill>
                  <a:srgbClr val="111827"/>
                </a:solidFill>
                <a:effectLst/>
                <a:latin typeface="Söhne"/>
              </a:rPr>
              <a:t>Object-Oriented Programming (OOP)</a:t>
            </a:r>
            <a:endParaRPr lang="en-IN" dirty="0"/>
          </a:p>
        </p:txBody>
      </p:sp>
      <p:sp>
        <p:nvSpPr>
          <p:cNvPr id="6" name="Content Placeholder 5">
            <a:extLst>
              <a:ext uri="{FF2B5EF4-FFF2-40B4-BE49-F238E27FC236}">
                <a16:creationId xmlns:a16="http://schemas.microsoft.com/office/drawing/2014/main" id="{C3FF6602-B579-FF63-152E-1C69AD471972}"/>
              </a:ext>
            </a:extLst>
          </p:cNvPr>
          <p:cNvSpPr>
            <a:spLocks noGrp="1"/>
          </p:cNvSpPr>
          <p:nvPr>
            <p:ph sz="quarter" idx="4"/>
          </p:nvPr>
        </p:nvSpPr>
        <p:spPr>
          <a:xfrm>
            <a:off x="6172200" y="2239327"/>
            <a:ext cx="5725160" cy="2800033"/>
          </a:xfrm>
        </p:spPr>
        <p:txBody>
          <a:bodyPr>
            <a:normAutofit fontScale="85000" lnSpcReduction="10000"/>
          </a:bodyPr>
          <a:lstStyle/>
          <a:p>
            <a:r>
              <a:rPr lang="en-IN" sz="2000" b="0" i="0" dirty="0">
                <a:solidFill>
                  <a:srgbClr val="374151"/>
                </a:solidFill>
                <a:effectLst/>
                <a:latin typeface="Arial" panose="020B0604020202020204" pitchFamily="34" charset="0"/>
                <a:cs typeface="Arial" panose="020B0604020202020204" pitchFamily="34" charset="0"/>
              </a:rPr>
              <a:t>Object-based paradigm</a:t>
            </a:r>
          </a:p>
          <a:p>
            <a:r>
              <a:rPr lang="fi-FI" sz="2000" b="0" i="0" dirty="0">
                <a:solidFill>
                  <a:srgbClr val="374151"/>
                </a:solidFill>
                <a:effectLst/>
                <a:latin typeface="Arial" panose="020B0604020202020204" pitchFamily="34" charset="0"/>
                <a:cs typeface="Arial" panose="020B0604020202020204" pitchFamily="34" charset="0"/>
              </a:rPr>
              <a:t>Ex: Java, C++, Python, Ruby, C#</a:t>
            </a:r>
          </a:p>
          <a:p>
            <a:r>
              <a:rPr lang="en-US" sz="2000" b="0" i="0" dirty="0">
                <a:solidFill>
                  <a:srgbClr val="374151"/>
                </a:solidFill>
                <a:effectLst/>
                <a:latin typeface="Arial" panose="020B0604020202020204" pitchFamily="34" charset="0"/>
                <a:cs typeface="Arial" panose="020B0604020202020204" pitchFamily="34" charset="0"/>
              </a:rPr>
              <a:t>Data and functions are encapsulated within objects.</a:t>
            </a:r>
          </a:p>
          <a:p>
            <a:r>
              <a:rPr lang="en-US" sz="2000" b="0" i="0" dirty="0">
                <a:solidFill>
                  <a:srgbClr val="374151"/>
                </a:solidFill>
                <a:effectLst/>
                <a:latin typeface="Arial" panose="020B0604020202020204" pitchFamily="34" charset="0"/>
                <a:cs typeface="Arial" panose="020B0604020202020204" pitchFamily="34" charset="0"/>
              </a:rPr>
              <a:t>Provides flexibility and adaptability, especially for large-scale systems</a:t>
            </a:r>
          </a:p>
          <a:p>
            <a:r>
              <a:rPr lang="en-US" sz="2000" dirty="0">
                <a:solidFill>
                  <a:srgbClr val="374151"/>
                </a:solidFill>
                <a:latin typeface="Arial" panose="020B0604020202020204" pitchFamily="34" charset="0"/>
                <a:cs typeface="Arial" panose="020B0604020202020204" pitchFamily="34" charset="0"/>
              </a:rPr>
              <a:t>It follows bottom up approach.</a:t>
            </a:r>
          </a:p>
          <a:p>
            <a:r>
              <a:rPr lang="en-US" sz="2000" dirty="0">
                <a:solidFill>
                  <a:srgbClr val="374151"/>
                </a:solidFill>
                <a:latin typeface="Arial" panose="020B0604020202020204" pitchFamily="34" charset="0"/>
                <a:cs typeface="Arial" panose="020B0604020202020204" pitchFamily="34" charset="0"/>
              </a:rPr>
              <a:t>It has access specifiers.</a:t>
            </a:r>
          </a:p>
          <a:p>
            <a:endParaRPr lang="en-US" sz="2000" dirty="0">
              <a:solidFill>
                <a:srgbClr val="374151"/>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FD3A7611-E186-9221-3892-FDA4A39DE36A}"/>
              </a:ext>
            </a:extLst>
          </p:cNvPr>
          <p:cNvSpPr>
            <a:spLocks noGrp="1"/>
          </p:cNvSpPr>
          <p:nvPr>
            <p:ph sz="half" idx="2"/>
          </p:nvPr>
        </p:nvSpPr>
        <p:spPr>
          <a:xfrm>
            <a:off x="928050" y="2204720"/>
            <a:ext cx="5340670" cy="3830320"/>
          </a:xfrm>
        </p:spPr>
        <p:txBody>
          <a:bodyPr>
            <a:normAutofit fontScale="85000" lnSpcReduction="10000"/>
          </a:bodyPr>
          <a:lstStyle/>
          <a:p>
            <a:r>
              <a:rPr lang="en-IN" sz="2000" b="0" i="0" dirty="0">
                <a:solidFill>
                  <a:srgbClr val="374151"/>
                </a:solidFill>
                <a:effectLst/>
                <a:latin typeface="Arial" panose="020B0604020202020204" pitchFamily="34" charset="0"/>
                <a:cs typeface="Arial" panose="020B0604020202020204" pitchFamily="34" charset="0"/>
              </a:rPr>
              <a:t>Procedure-based paradigm</a:t>
            </a:r>
          </a:p>
          <a:p>
            <a:r>
              <a:rPr lang="en-IN" sz="2000" dirty="0">
                <a:solidFill>
                  <a:srgbClr val="374151"/>
                </a:solidFill>
                <a:latin typeface="Arial" panose="020B0604020202020204" pitchFamily="34" charset="0"/>
                <a:cs typeface="Arial" panose="020B0604020202020204" pitchFamily="34" charset="0"/>
              </a:rPr>
              <a:t>Ex: </a:t>
            </a:r>
            <a:r>
              <a:rPr lang="en-IN" sz="2000" b="0" i="0" dirty="0">
                <a:solidFill>
                  <a:srgbClr val="374151"/>
                </a:solidFill>
                <a:effectLst/>
                <a:latin typeface="Arial" panose="020B0604020202020204" pitchFamily="34" charset="0"/>
                <a:cs typeface="Arial" panose="020B0604020202020204" pitchFamily="34" charset="0"/>
              </a:rPr>
              <a:t>C, Pascal, Fortran</a:t>
            </a:r>
          </a:p>
          <a:p>
            <a:r>
              <a:rPr lang="en-US" sz="2000" b="0" i="0" dirty="0">
                <a:solidFill>
                  <a:srgbClr val="374151"/>
                </a:solidFill>
                <a:effectLst/>
                <a:latin typeface="Arial" panose="020B0604020202020204" pitchFamily="34" charset="0"/>
                <a:cs typeface="Arial" panose="020B0604020202020204" pitchFamily="34" charset="0"/>
              </a:rPr>
              <a:t>Data and functions are separate entities</a:t>
            </a:r>
          </a:p>
          <a:p>
            <a:r>
              <a:rPr lang="en-US" sz="2000" b="0" i="0" dirty="0">
                <a:solidFill>
                  <a:srgbClr val="374151"/>
                </a:solidFill>
                <a:effectLst/>
                <a:latin typeface="Arial" panose="020B0604020202020204" pitchFamily="34" charset="0"/>
                <a:cs typeface="Arial" panose="020B0604020202020204" pitchFamily="34" charset="0"/>
              </a:rPr>
              <a:t>less flexible in handling complex systems</a:t>
            </a:r>
          </a:p>
          <a:p>
            <a:r>
              <a:rPr lang="en-US" sz="2000" dirty="0">
                <a:solidFill>
                  <a:srgbClr val="374151"/>
                </a:solidFill>
                <a:latin typeface="Arial" panose="020B0604020202020204" pitchFamily="34" charset="0"/>
                <a:cs typeface="Arial" panose="020B0604020202020204" pitchFamily="34" charset="0"/>
              </a:rPr>
              <a:t>It follows top down approach.</a:t>
            </a:r>
          </a:p>
          <a:p>
            <a:r>
              <a:rPr lang="en-US" sz="2000" dirty="0">
                <a:solidFill>
                  <a:srgbClr val="374151"/>
                </a:solidFill>
                <a:latin typeface="Arial" panose="020B0604020202020204" pitchFamily="34" charset="0"/>
                <a:cs typeface="Arial" panose="020B0604020202020204" pitchFamily="34" charset="0"/>
              </a:rPr>
              <a:t>It doesn’t has access specifiers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54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CC78-46E8-A341-48BE-DACF48554335}"/>
              </a:ext>
            </a:extLst>
          </p:cNvPr>
          <p:cNvSpPr>
            <a:spLocks noGrp="1"/>
          </p:cNvSpPr>
          <p:nvPr>
            <p:ph type="title"/>
          </p:nvPr>
        </p:nvSpPr>
        <p:spPr/>
        <p:txBody>
          <a:bodyPr/>
          <a:lstStyle/>
          <a:p>
            <a:r>
              <a:rPr lang="en-IN" dirty="0"/>
              <a:t>CONSTRUCTORS IN C#</a:t>
            </a:r>
          </a:p>
        </p:txBody>
      </p:sp>
      <p:sp>
        <p:nvSpPr>
          <p:cNvPr id="3" name="Content Placeholder 2">
            <a:extLst>
              <a:ext uri="{FF2B5EF4-FFF2-40B4-BE49-F238E27FC236}">
                <a16:creationId xmlns:a16="http://schemas.microsoft.com/office/drawing/2014/main" id="{9968B5F8-E52D-4C6D-A654-08252B81BC63}"/>
              </a:ext>
            </a:extLst>
          </p:cNvPr>
          <p:cNvSpPr>
            <a:spLocks noGrp="1"/>
          </p:cNvSpPr>
          <p:nvPr>
            <p:ph idx="1"/>
          </p:nvPr>
        </p:nvSpPr>
        <p:spPr>
          <a:xfrm>
            <a:off x="928052" y="2330767"/>
            <a:ext cx="9905999" cy="3541714"/>
          </a:xfrm>
        </p:spPr>
        <p:txBody>
          <a:bodyPr>
            <a:noAutofit/>
          </a:bodyPr>
          <a:lstStyle/>
          <a:p>
            <a:pPr algn="l"/>
            <a:r>
              <a:rPr lang="en-US" sz="2000" b="0" i="0" dirty="0">
                <a:solidFill>
                  <a:srgbClr val="000000"/>
                </a:solidFill>
                <a:effectLst/>
                <a:latin typeface="Arial" panose="020B0604020202020204" pitchFamily="34" charset="0"/>
                <a:cs typeface="Arial" panose="020B0604020202020204" pitchFamily="34" charset="0"/>
              </a:rPr>
              <a:t>A constructor is a </a:t>
            </a:r>
            <a:r>
              <a:rPr lang="en-US" sz="2000" b="1" i="0" dirty="0">
                <a:solidFill>
                  <a:srgbClr val="000000"/>
                </a:solidFill>
                <a:effectLst/>
                <a:latin typeface="Arial" panose="020B0604020202020204" pitchFamily="34" charset="0"/>
                <a:cs typeface="Arial" panose="020B0604020202020204" pitchFamily="34" charset="0"/>
              </a:rPr>
              <a:t>special method</a:t>
            </a:r>
            <a:r>
              <a:rPr lang="en-US" sz="2000" b="0" i="0" dirty="0">
                <a:solidFill>
                  <a:srgbClr val="000000"/>
                </a:solidFill>
                <a:effectLst/>
                <a:latin typeface="Arial" panose="020B0604020202020204" pitchFamily="34" charset="0"/>
                <a:cs typeface="Arial" panose="020B0604020202020204" pitchFamily="34" charset="0"/>
              </a:rPr>
              <a:t> that is used to initialize objects. </a:t>
            </a:r>
          </a:p>
          <a:p>
            <a:pPr algn="l"/>
            <a:r>
              <a:rPr lang="en-US" sz="2000" b="0" i="0" dirty="0">
                <a:solidFill>
                  <a:srgbClr val="000000"/>
                </a:solidFill>
                <a:effectLst/>
                <a:latin typeface="Arial" panose="020B0604020202020204" pitchFamily="34" charset="0"/>
                <a:cs typeface="Arial" panose="020B0604020202020204" pitchFamily="34" charset="0"/>
              </a:rPr>
              <a:t>The advantage of a constructor, is that it is called when an object of a class is created. </a:t>
            </a:r>
          </a:p>
          <a:p>
            <a:pPr algn="l"/>
            <a:r>
              <a:rPr lang="en-US" sz="2000" b="0" i="0" dirty="0">
                <a:solidFill>
                  <a:srgbClr val="000000"/>
                </a:solidFill>
                <a:effectLst/>
                <a:latin typeface="Arial" panose="020B0604020202020204" pitchFamily="34" charset="0"/>
                <a:cs typeface="Arial" panose="020B0604020202020204" pitchFamily="34" charset="0"/>
              </a:rPr>
              <a:t>It can be used to set initial values for fields.</a:t>
            </a:r>
          </a:p>
          <a:p>
            <a:pPr algn="l"/>
            <a:r>
              <a:rPr lang="en-US" sz="2000" dirty="0">
                <a:solidFill>
                  <a:srgbClr val="000000"/>
                </a:solidFill>
                <a:latin typeface="Arial" panose="020B0604020202020204" pitchFamily="34" charset="0"/>
                <a:cs typeface="Arial" panose="020B0604020202020204" pitchFamily="34" charset="0"/>
              </a:rPr>
              <a:t>Constructor must have a class name and it cannot have return type.</a:t>
            </a:r>
          </a:p>
          <a:p>
            <a:pPr algn="l"/>
            <a:r>
              <a:rPr lang="en-US" sz="2000" dirty="0">
                <a:solidFill>
                  <a:srgbClr val="000000"/>
                </a:solidFill>
                <a:latin typeface="Arial" panose="020B0604020202020204" pitchFamily="34" charset="0"/>
                <a:cs typeface="Arial" panose="020B0604020202020204" pitchFamily="34" charset="0"/>
              </a:rPr>
              <a:t>Types : Parameterized and Default.</a:t>
            </a:r>
          </a:p>
          <a:p>
            <a:pPr algn="l"/>
            <a:endParaRPr lang="en-US" sz="2000" b="0" i="0" dirty="0">
              <a:solidFill>
                <a:srgbClr val="000000"/>
              </a:solidFill>
              <a:effectLst/>
              <a:latin typeface="Arial" panose="020B0604020202020204" pitchFamily="34" charset="0"/>
              <a:cs typeface="Arial" panose="020B0604020202020204" pitchFamily="34" charset="0"/>
            </a:endParaRPr>
          </a:p>
          <a:p>
            <a:pPr marL="0" indent="0">
              <a:buNone/>
            </a:pPr>
            <a:br>
              <a:rPr lang="en-US" sz="2000" b="0" i="0" dirty="0">
                <a:solidFill>
                  <a:srgbClr val="000000"/>
                </a:solidFill>
                <a:effectLst/>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5E5BB768-7B2B-026B-4B33-FEC606B17828}"/>
              </a:ext>
            </a:extLst>
          </p:cNvPr>
          <p:cNvSpPr>
            <a:spLocks noChangeArrowheads="1"/>
          </p:cNvSpPr>
          <p:nvPr/>
        </p:nvSpPr>
        <p:spPr bwMode="auto">
          <a:xfrm>
            <a:off x="0" y="-184666"/>
            <a:ext cx="184731" cy="36933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608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94970-8688-15AD-EC0E-F99272138CDB}"/>
              </a:ext>
            </a:extLst>
          </p:cNvPr>
          <p:cNvSpPr txBox="1"/>
          <p:nvPr/>
        </p:nvSpPr>
        <p:spPr>
          <a:xfrm>
            <a:off x="3040380" y="2136339"/>
            <a:ext cx="6101080" cy="3170099"/>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SYNTAX: </a:t>
            </a:r>
          </a:p>
          <a:p>
            <a:r>
              <a:rPr lang="en-IN" sz="2000" dirty="0">
                <a:latin typeface="Arial" panose="020B0604020202020204" pitchFamily="34" charset="0"/>
                <a:cs typeface="Arial" panose="020B0604020202020204" pitchFamily="34" charset="0"/>
              </a:rPr>
              <a:t>class Car</a:t>
            </a:r>
          </a:p>
          <a:p>
            <a:r>
              <a:rPr lang="en-IN" sz="2000" dirty="0">
                <a:latin typeface="Arial" panose="020B0604020202020204" pitchFamily="34" charset="0"/>
                <a:cs typeface="Arial" panose="020B0604020202020204" pitchFamily="34" charset="0"/>
              </a:rPr>
              <a:t>{</a:t>
            </a:r>
          </a:p>
          <a:p>
            <a:r>
              <a:rPr lang="en-IN" sz="2000" dirty="0">
                <a:latin typeface="Arial" panose="020B0604020202020204" pitchFamily="34" charset="0"/>
                <a:cs typeface="Arial" panose="020B0604020202020204" pitchFamily="34" charset="0"/>
              </a:rPr>
              <a:t>  public string model;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 Create a class constructor for the Car class</a:t>
            </a:r>
          </a:p>
          <a:p>
            <a:r>
              <a:rPr lang="en-IN" sz="2000" dirty="0">
                <a:latin typeface="Arial" panose="020B0604020202020204" pitchFamily="34" charset="0"/>
                <a:cs typeface="Arial" panose="020B0604020202020204" pitchFamily="34" charset="0"/>
              </a:rPr>
              <a:t>  public Car()</a:t>
            </a: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    model = "Mustang"; </a:t>
            </a:r>
          </a:p>
          <a:p>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5056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297F-CBCF-3534-F137-3AAE1F1C12A5}"/>
              </a:ext>
            </a:extLst>
          </p:cNvPr>
          <p:cNvSpPr>
            <a:spLocks noGrp="1"/>
          </p:cNvSpPr>
          <p:nvPr>
            <p:ph type="title"/>
          </p:nvPr>
        </p:nvSpPr>
        <p:spPr/>
        <p:txBody>
          <a:bodyPr/>
          <a:lstStyle/>
          <a:p>
            <a:r>
              <a:rPr lang="en-IN" dirty="0"/>
              <a:t>CONSTRUCTORS &amp; DESTRUCTORS IN C# </a:t>
            </a:r>
          </a:p>
        </p:txBody>
      </p:sp>
      <p:sp>
        <p:nvSpPr>
          <p:cNvPr id="3" name="Text Placeholder 2">
            <a:extLst>
              <a:ext uri="{FF2B5EF4-FFF2-40B4-BE49-F238E27FC236}">
                <a16:creationId xmlns:a16="http://schemas.microsoft.com/office/drawing/2014/main" id="{A2C408B5-B91A-F1D0-1BAC-C592A964D6B8}"/>
              </a:ext>
            </a:extLst>
          </p:cNvPr>
          <p:cNvSpPr>
            <a:spLocks noGrp="1"/>
          </p:cNvSpPr>
          <p:nvPr>
            <p:ph type="body" idx="1"/>
          </p:nvPr>
        </p:nvSpPr>
        <p:spPr>
          <a:xfrm>
            <a:off x="1370019" y="1595438"/>
            <a:ext cx="4649783" cy="654048"/>
          </a:xfrm>
        </p:spPr>
        <p:txBody>
          <a:bodyPr>
            <a:normAutofit/>
          </a:bodyPr>
          <a:lstStyle/>
          <a:p>
            <a:r>
              <a:rPr lang="en-IN" dirty="0"/>
              <a:t>CONSTRUCTORS</a:t>
            </a:r>
          </a:p>
        </p:txBody>
      </p:sp>
      <p:sp>
        <p:nvSpPr>
          <p:cNvPr id="4" name="Content Placeholder 3">
            <a:extLst>
              <a:ext uri="{FF2B5EF4-FFF2-40B4-BE49-F238E27FC236}">
                <a16:creationId xmlns:a16="http://schemas.microsoft.com/office/drawing/2014/main" id="{CCC51015-61CF-220E-7F5F-6C35CDE80239}"/>
              </a:ext>
            </a:extLst>
          </p:cNvPr>
          <p:cNvSpPr>
            <a:spLocks noGrp="1"/>
          </p:cNvSpPr>
          <p:nvPr>
            <p:ph sz="half" idx="2"/>
          </p:nvPr>
        </p:nvSpPr>
        <p:spPr>
          <a:xfrm>
            <a:off x="1141410" y="2519681"/>
            <a:ext cx="4878391" cy="3271518"/>
          </a:xfrm>
        </p:spPr>
        <p:txBody>
          <a:bodyPr>
            <a:normAutofit fontScale="70000" lnSpcReduction="20000"/>
          </a:bodyPr>
          <a:lstStyle/>
          <a:p>
            <a:r>
              <a:rPr lang="en-US" dirty="0"/>
              <a:t>Constructors are methods used to initialize an object of a class.</a:t>
            </a:r>
          </a:p>
          <a:p>
            <a:r>
              <a:rPr lang="en-US" dirty="0"/>
              <a:t>Constructors initialize the fields and properties of a class, setting the initial state of an object.</a:t>
            </a:r>
          </a:p>
          <a:p>
            <a:r>
              <a:rPr lang="en-US" dirty="0"/>
              <a:t>Constructors have the same name as the class and do not have a return type.</a:t>
            </a:r>
          </a:p>
          <a:p>
            <a:r>
              <a:rPr lang="en-US" dirty="0"/>
              <a:t>They can be overloaded, allowing multiple constructors with different parameter lists.</a:t>
            </a:r>
            <a:endParaRPr lang="en-IN" dirty="0"/>
          </a:p>
        </p:txBody>
      </p:sp>
      <p:sp>
        <p:nvSpPr>
          <p:cNvPr id="5" name="Text Placeholder 4">
            <a:extLst>
              <a:ext uri="{FF2B5EF4-FFF2-40B4-BE49-F238E27FC236}">
                <a16:creationId xmlns:a16="http://schemas.microsoft.com/office/drawing/2014/main" id="{BCB6C791-4548-7A82-ED7A-388942A9AD00}"/>
              </a:ext>
            </a:extLst>
          </p:cNvPr>
          <p:cNvSpPr>
            <a:spLocks noGrp="1"/>
          </p:cNvSpPr>
          <p:nvPr>
            <p:ph type="body" sz="quarter" idx="3"/>
          </p:nvPr>
        </p:nvSpPr>
        <p:spPr>
          <a:xfrm>
            <a:off x="6400808" y="1737361"/>
            <a:ext cx="4646602" cy="512125"/>
          </a:xfrm>
        </p:spPr>
        <p:txBody>
          <a:bodyPr>
            <a:normAutofit/>
          </a:bodyPr>
          <a:lstStyle/>
          <a:p>
            <a:r>
              <a:rPr lang="en-IN" dirty="0"/>
              <a:t>DESTRUCTORS</a:t>
            </a:r>
          </a:p>
        </p:txBody>
      </p:sp>
      <p:sp>
        <p:nvSpPr>
          <p:cNvPr id="6" name="Content Placeholder 5">
            <a:extLst>
              <a:ext uri="{FF2B5EF4-FFF2-40B4-BE49-F238E27FC236}">
                <a16:creationId xmlns:a16="http://schemas.microsoft.com/office/drawing/2014/main" id="{4AA95F78-C0BA-3A8A-76A1-F761FF214ADE}"/>
              </a:ext>
            </a:extLst>
          </p:cNvPr>
          <p:cNvSpPr>
            <a:spLocks noGrp="1"/>
          </p:cNvSpPr>
          <p:nvPr>
            <p:ph sz="quarter" idx="4"/>
          </p:nvPr>
        </p:nvSpPr>
        <p:spPr>
          <a:xfrm>
            <a:off x="6172200" y="2519681"/>
            <a:ext cx="4875210" cy="3271517"/>
          </a:xfrm>
        </p:spPr>
        <p:txBody>
          <a:bodyPr>
            <a:normAutofit fontScale="70000" lnSpcReduction="20000"/>
          </a:bodyPr>
          <a:lstStyle/>
          <a:p>
            <a:pPr algn="l">
              <a:buFont typeface="Arial" panose="020B0604020202020204" pitchFamily="34" charset="0"/>
              <a:buChar char="•"/>
            </a:pPr>
            <a:r>
              <a:rPr lang="en-US" dirty="0"/>
              <a:t>Destructors, also known as finalizers, are used to clean up resources before an object is garbage-collected.</a:t>
            </a:r>
          </a:p>
          <a:p>
            <a:pPr algn="l">
              <a:buFont typeface="Arial" panose="020B0604020202020204" pitchFamily="34" charset="0"/>
              <a:buChar char="•"/>
            </a:pPr>
            <a:r>
              <a:rPr lang="en-US" dirty="0"/>
              <a:t>They are not explicitly called by the developer; instead, the garbage collector calls them before reclaiming the memory occupied by an object.</a:t>
            </a:r>
          </a:p>
          <a:p>
            <a:pPr algn="l">
              <a:buFont typeface="Arial" panose="020B0604020202020204" pitchFamily="34" charset="0"/>
              <a:buChar char="•"/>
            </a:pPr>
            <a:r>
              <a:rPr lang="en-US" dirty="0"/>
              <a:t>Destructors have the same name as the class but are prefixed with a tilde (~), and they do not take any parameters or have a return type.</a:t>
            </a:r>
            <a:endParaRPr lang="en-IN" dirty="0"/>
          </a:p>
        </p:txBody>
      </p:sp>
    </p:spTree>
    <p:extLst>
      <p:ext uri="{BB962C8B-B14F-4D97-AF65-F5344CB8AC3E}">
        <p14:creationId xmlns:p14="http://schemas.microsoft.com/office/powerpoint/2010/main" val="74061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CC72-3A0A-F07D-437A-C76CC821CB62}"/>
              </a:ext>
            </a:extLst>
          </p:cNvPr>
          <p:cNvSpPr>
            <a:spLocks noGrp="1"/>
          </p:cNvSpPr>
          <p:nvPr>
            <p:ph type="title"/>
          </p:nvPr>
        </p:nvSpPr>
        <p:spPr/>
        <p:txBody>
          <a:bodyPr/>
          <a:lstStyle/>
          <a:p>
            <a:r>
              <a:rPr lang="en-IN" dirty="0"/>
              <a:t>ACCESS MODIFIERS IN C #</a:t>
            </a:r>
          </a:p>
        </p:txBody>
      </p:sp>
      <p:sp>
        <p:nvSpPr>
          <p:cNvPr id="3" name="Content Placeholder 2">
            <a:extLst>
              <a:ext uri="{FF2B5EF4-FFF2-40B4-BE49-F238E27FC236}">
                <a16:creationId xmlns:a16="http://schemas.microsoft.com/office/drawing/2014/main" id="{7774A964-97F4-C5F8-4329-49D336BEA197}"/>
              </a:ext>
            </a:extLst>
          </p:cNvPr>
          <p:cNvSpPr>
            <a:spLocks noGrp="1"/>
          </p:cNvSpPr>
          <p:nvPr>
            <p:ph idx="1"/>
          </p:nvPr>
        </p:nvSpPr>
        <p:spPr/>
        <p:txBody>
          <a:bodyPr>
            <a:normAutofit fontScale="77500" lnSpcReduction="20000"/>
          </a:bodyPr>
          <a:lstStyle/>
          <a:p>
            <a:r>
              <a:rPr lang="en-US" b="0" i="0" dirty="0">
                <a:solidFill>
                  <a:srgbClr val="040C28"/>
                </a:solidFill>
                <a:effectLst/>
                <a:latin typeface="Google Sans"/>
              </a:rPr>
              <a:t> </a:t>
            </a:r>
            <a:r>
              <a:rPr lang="en-US" dirty="0">
                <a:solidFill>
                  <a:srgbClr val="040C28"/>
                </a:solidFill>
                <a:latin typeface="Google Sans"/>
              </a:rPr>
              <a:t>Access modifier is used</a:t>
            </a:r>
            <a:r>
              <a:rPr lang="en-US" b="0" i="0" dirty="0">
                <a:solidFill>
                  <a:srgbClr val="040C28"/>
                </a:solidFill>
                <a:effectLst/>
                <a:latin typeface="Google Sans"/>
              </a:rPr>
              <a:t> to specify the accessibility of the methods, classes, constructors, and other members of the class.</a:t>
            </a:r>
          </a:p>
          <a:p>
            <a:r>
              <a:rPr lang="en-US" b="0" i="0" dirty="0">
                <a:solidFill>
                  <a:srgbClr val="040C28"/>
                </a:solidFill>
                <a:effectLst/>
                <a:latin typeface="Google Sans"/>
              </a:rPr>
              <a:t>Types: Public, </a:t>
            </a:r>
            <a:r>
              <a:rPr lang="en-US" dirty="0">
                <a:solidFill>
                  <a:srgbClr val="040C28"/>
                </a:solidFill>
                <a:latin typeface="Google Sans"/>
              </a:rPr>
              <a:t>Private, Protected and Internal.</a:t>
            </a:r>
          </a:p>
          <a:p>
            <a:r>
              <a:rPr lang="en-US" b="0" i="0" dirty="0">
                <a:solidFill>
                  <a:srgbClr val="040C28"/>
                </a:solidFill>
                <a:effectLst/>
                <a:latin typeface="Google Sans"/>
              </a:rPr>
              <a:t>public	          The code is accessible for all classes</a:t>
            </a:r>
          </a:p>
          <a:p>
            <a:r>
              <a:rPr lang="en-US" b="0" i="0" dirty="0">
                <a:solidFill>
                  <a:srgbClr val="040C28"/>
                </a:solidFill>
                <a:effectLst/>
                <a:latin typeface="Google Sans"/>
              </a:rPr>
              <a:t>private	          The code is only accessible within the same class</a:t>
            </a:r>
          </a:p>
          <a:p>
            <a:r>
              <a:rPr lang="en-US" b="0" i="0" dirty="0">
                <a:solidFill>
                  <a:srgbClr val="040C28"/>
                </a:solidFill>
                <a:effectLst/>
                <a:latin typeface="Google Sans"/>
              </a:rPr>
              <a:t>Protected     The code is accessible within the same class, or in a class that is inherited</a:t>
            </a:r>
          </a:p>
          <a:p>
            <a:pPr marL="0" indent="0">
              <a:buNone/>
            </a:pPr>
            <a:r>
              <a:rPr lang="en-US" b="0" i="0" dirty="0">
                <a:solidFill>
                  <a:srgbClr val="040C28"/>
                </a:solidFill>
                <a:effectLst/>
                <a:latin typeface="Google Sans"/>
              </a:rPr>
              <a:t>                            from that class.  </a:t>
            </a:r>
          </a:p>
          <a:p>
            <a:r>
              <a:rPr lang="en-US" b="0" i="0" dirty="0">
                <a:solidFill>
                  <a:srgbClr val="040C28"/>
                </a:solidFill>
                <a:effectLst/>
                <a:latin typeface="Google Sans"/>
              </a:rPr>
              <a:t>Internal         The code is only accessible within its own assembly, but not from another assembly. </a:t>
            </a:r>
          </a:p>
          <a:p>
            <a:endParaRPr lang="en-IN" dirty="0"/>
          </a:p>
        </p:txBody>
      </p:sp>
    </p:spTree>
    <p:extLst>
      <p:ext uri="{BB962C8B-B14F-4D97-AF65-F5344CB8AC3E}">
        <p14:creationId xmlns:p14="http://schemas.microsoft.com/office/powerpoint/2010/main" val="39383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BF03-81B8-E0D7-CFC1-0BD88BB177F5}"/>
              </a:ext>
            </a:extLst>
          </p:cNvPr>
          <p:cNvSpPr>
            <a:spLocks noGrp="1"/>
          </p:cNvSpPr>
          <p:nvPr>
            <p:ph type="title"/>
          </p:nvPr>
        </p:nvSpPr>
        <p:spPr/>
        <p:txBody>
          <a:bodyPr/>
          <a:lstStyle/>
          <a:p>
            <a:r>
              <a:rPr lang="en-IN" dirty="0"/>
              <a:t>PRIMITIVE AND NON-PRIMITIVE DATA TYPES IN C #</a:t>
            </a:r>
          </a:p>
        </p:txBody>
      </p:sp>
      <p:sp>
        <p:nvSpPr>
          <p:cNvPr id="3" name="Content Placeholder 2">
            <a:extLst>
              <a:ext uri="{FF2B5EF4-FFF2-40B4-BE49-F238E27FC236}">
                <a16:creationId xmlns:a16="http://schemas.microsoft.com/office/drawing/2014/main" id="{645DDE22-115B-199E-6449-76FE63DEDF3F}"/>
              </a:ext>
            </a:extLst>
          </p:cNvPr>
          <p:cNvSpPr>
            <a:spLocks noGrp="1"/>
          </p:cNvSpPr>
          <p:nvPr>
            <p:ph idx="1"/>
          </p:nvPr>
        </p:nvSpPr>
        <p:spPr/>
        <p:txBody>
          <a:bodyPr>
            <a:normAutofit/>
          </a:bodyPr>
          <a:lstStyle/>
          <a:p>
            <a:r>
              <a:rPr lang="en-US" dirty="0"/>
              <a:t>In C# there are 2 types of variables, primitive types and non-primitive types.</a:t>
            </a:r>
          </a:p>
          <a:p>
            <a:r>
              <a:rPr lang="en-US" dirty="0"/>
              <a:t>Primitive Types</a:t>
            </a:r>
          </a:p>
          <a:p>
            <a:r>
              <a:rPr lang="en-US" dirty="0"/>
              <a:t>C# primitives are also called value types and predefined in the .NET framework. Primitive types can be assigned a value directly. The value assigned is stored on the stack as opposed to the heap.</a:t>
            </a:r>
          </a:p>
          <a:p>
            <a:r>
              <a:rPr lang="en-US" dirty="0"/>
              <a:t>Ex: bool, byte, short, int, long, float ,double, decimal and char.	</a:t>
            </a:r>
          </a:p>
          <a:p>
            <a:pPr marL="0" indent="0">
              <a:buNone/>
            </a:pPr>
            <a:endParaRPr lang="en-IN" dirty="0"/>
          </a:p>
        </p:txBody>
      </p:sp>
    </p:spTree>
    <p:extLst>
      <p:ext uri="{BB962C8B-B14F-4D97-AF65-F5344CB8AC3E}">
        <p14:creationId xmlns:p14="http://schemas.microsoft.com/office/powerpoint/2010/main" val="154641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2D51E-46C8-8959-23FB-ED37BCB4C0F6}"/>
              </a:ext>
            </a:extLst>
          </p:cNvPr>
          <p:cNvSpPr txBox="1"/>
          <p:nvPr/>
        </p:nvSpPr>
        <p:spPr>
          <a:xfrm>
            <a:off x="1696720" y="465247"/>
            <a:ext cx="9936480" cy="5324535"/>
          </a:xfrm>
          <a:prstGeom prst="rect">
            <a:avLst/>
          </a:prstGeom>
          <a:noFill/>
        </p:spPr>
        <p:txBody>
          <a:bodyPr wrap="square">
            <a:spAutoFit/>
          </a:bodyPr>
          <a:lstStyle/>
          <a:p>
            <a:endParaRPr lang="en-IN" dirty="0"/>
          </a:p>
          <a:p>
            <a:r>
              <a:rPr lang="en-IN" sz="3200" dirty="0">
                <a:latin typeface="Arial" panose="020B0604020202020204" pitchFamily="34" charset="0"/>
                <a:cs typeface="Arial" panose="020B0604020202020204" pitchFamily="34" charset="0"/>
              </a:rPr>
              <a:t>Non-primitive Type:</a:t>
            </a:r>
          </a:p>
          <a:p>
            <a:endParaRPr lang="en-IN" dirty="0"/>
          </a:p>
          <a:p>
            <a:endParaRPr lang="en-IN" dirty="0"/>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Non primitive type are also called reference types meaning the identifier has a reference to a location in memory which stores the variable. </a:t>
            </a:r>
          </a:p>
          <a:p>
            <a:r>
              <a:rPr lang="en-IN" sz="20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The reason for this is all non-primitive types are derived from the object class and not predefined in C#.</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Ex: Classes, Structs, Enums, Arrays, Strings.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dirty="0"/>
          </a:p>
          <a:p>
            <a:endParaRPr lang="en-IN" dirty="0"/>
          </a:p>
          <a:p>
            <a:r>
              <a:rPr lang="en-US" dirty="0"/>
              <a:t>.</a:t>
            </a:r>
            <a:endParaRPr lang="en-IN" dirty="0"/>
          </a:p>
        </p:txBody>
      </p:sp>
    </p:spTree>
    <p:extLst>
      <p:ext uri="{BB962C8B-B14F-4D97-AF65-F5344CB8AC3E}">
        <p14:creationId xmlns:p14="http://schemas.microsoft.com/office/powerpoint/2010/main" val="43558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4F0C-B164-6AF5-F93F-E00669847DEF}"/>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ASSOCIATION</a:t>
            </a:r>
          </a:p>
        </p:txBody>
      </p:sp>
      <p:sp>
        <p:nvSpPr>
          <p:cNvPr id="3" name="Content Placeholder 2">
            <a:extLst>
              <a:ext uri="{FF2B5EF4-FFF2-40B4-BE49-F238E27FC236}">
                <a16:creationId xmlns:a16="http://schemas.microsoft.com/office/drawing/2014/main" id="{E625D211-88A6-CB07-E831-7FA0099E27F7}"/>
              </a:ext>
            </a:extLst>
          </p:cNvPr>
          <p:cNvSpPr>
            <a:spLocks noGrp="1"/>
          </p:cNvSpPr>
          <p:nvPr>
            <p:ph idx="1"/>
          </p:nvPr>
        </p:nvSpPr>
        <p:spPr>
          <a:xfrm>
            <a:off x="853440" y="1737360"/>
            <a:ext cx="10193971" cy="4053841"/>
          </a:xfrm>
        </p:spPr>
        <p:txBody>
          <a:bodyPr>
            <a:normAutofit fontScale="47500" lnSpcReduction="20000"/>
          </a:bodyPr>
          <a:lstStyle/>
          <a:p>
            <a:pPr algn="l"/>
            <a:r>
              <a:rPr lang="en-US" sz="4200" b="0" i="0" dirty="0">
                <a:solidFill>
                  <a:srgbClr val="212121"/>
                </a:solidFill>
                <a:effectLst/>
                <a:latin typeface="Arial" panose="020B0604020202020204" pitchFamily="34" charset="0"/>
                <a:cs typeface="Arial" panose="020B0604020202020204" pitchFamily="34" charset="0"/>
              </a:rPr>
              <a:t>Association is a relationship among the objects.</a:t>
            </a:r>
          </a:p>
          <a:p>
            <a:pPr algn="l"/>
            <a:r>
              <a:rPr lang="en-US" sz="4200" b="0" i="0" dirty="0">
                <a:solidFill>
                  <a:srgbClr val="212121"/>
                </a:solidFill>
                <a:effectLst/>
                <a:latin typeface="Arial" panose="020B0604020202020204" pitchFamily="34" charset="0"/>
                <a:cs typeface="Arial" panose="020B0604020202020204" pitchFamily="34" charset="0"/>
              </a:rPr>
              <a:t> Association is "*a*" relationship among objects.</a:t>
            </a:r>
          </a:p>
          <a:p>
            <a:pPr algn="l"/>
            <a:r>
              <a:rPr lang="en-US" sz="4200" b="0" i="0" dirty="0">
                <a:solidFill>
                  <a:srgbClr val="212121"/>
                </a:solidFill>
                <a:effectLst/>
                <a:latin typeface="Arial" panose="020B0604020202020204" pitchFamily="34" charset="0"/>
                <a:cs typeface="Arial" panose="020B0604020202020204" pitchFamily="34" charset="0"/>
              </a:rPr>
              <a:t> In Association, the relationship among the objects determines what an object instance can cause another to perform an action on its behalf. We can also say that an association defines the multiplicity among the objects. </a:t>
            </a:r>
          </a:p>
          <a:p>
            <a:pPr algn="l"/>
            <a:r>
              <a:rPr lang="en-US" sz="4200" b="0" i="0" dirty="0">
                <a:solidFill>
                  <a:srgbClr val="212121"/>
                </a:solidFill>
                <a:effectLst/>
                <a:latin typeface="Arial" panose="020B0604020202020204" pitchFamily="34" charset="0"/>
                <a:cs typeface="Arial" panose="020B0604020202020204" pitchFamily="34" charset="0"/>
              </a:rPr>
              <a:t>We can define a one-to-one, one-to-many, many-to-one and many-to-many relationship among objects. </a:t>
            </a:r>
          </a:p>
          <a:p>
            <a:pPr algn="l"/>
            <a:r>
              <a:rPr lang="en-US" sz="4200" b="0" i="0" dirty="0">
                <a:solidFill>
                  <a:srgbClr val="212121"/>
                </a:solidFill>
                <a:effectLst/>
                <a:latin typeface="Arial" panose="020B0604020202020204" pitchFamily="34" charset="0"/>
                <a:cs typeface="Arial" panose="020B0604020202020204" pitchFamily="34" charset="0"/>
              </a:rPr>
              <a:t>Association means that an object "uses" another object.</a:t>
            </a:r>
          </a:p>
          <a:p>
            <a:pPr algn="l"/>
            <a:r>
              <a:rPr lang="en-US" sz="4200" b="0" i="0" dirty="0">
                <a:solidFill>
                  <a:srgbClr val="212121"/>
                </a:solidFill>
                <a:effectLst/>
                <a:latin typeface="Arial" panose="020B0604020202020204" pitchFamily="34" charset="0"/>
                <a:cs typeface="Arial" panose="020B0604020202020204" pitchFamily="34" charset="0"/>
              </a:rPr>
              <a:t>For ex: Managers and Employees, multiple employees may be associated with a single manager and a single employee may be associated with multiple managers.</a:t>
            </a:r>
          </a:p>
          <a:p>
            <a:endParaRPr lang="en-IN" dirty="0"/>
          </a:p>
        </p:txBody>
      </p:sp>
    </p:spTree>
    <p:extLst>
      <p:ext uri="{BB962C8B-B14F-4D97-AF65-F5344CB8AC3E}">
        <p14:creationId xmlns:p14="http://schemas.microsoft.com/office/powerpoint/2010/main" val="200474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A8C9-B4B5-D374-F70A-60E39546A37D}"/>
              </a:ext>
            </a:extLst>
          </p:cNvPr>
          <p:cNvSpPr>
            <a:spLocks noGrp="1"/>
          </p:cNvSpPr>
          <p:nvPr>
            <p:ph type="title"/>
          </p:nvPr>
        </p:nvSpPr>
        <p:spPr>
          <a:xfrm>
            <a:off x="1141411" y="284481"/>
            <a:ext cx="9906000" cy="599440"/>
          </a:xfrm>
        </p:spPr>
        <p:txBody>
          <a:bodyPr/>
          <a:lstStyle/>
          <a:p>
            <a:r>
              <a:rPr lang="en-IN" dirty="0"/>
              <a:t>AGGREGATION &amp; COMPOSITION</a:t>
            </a:r>
          </a:p>
        </p:txBody>
      </p:sp>
      <p:sp>
        <p:nvSpPr>
          <p:cNvPr id="3" name="Text Placeholder 2">
            <a:extLst>
              <a:ext uri="{FF2B5EF4-FFF2-40B4-BE49-F238E27FC236}">
                <a16:creationId xmlns:a16="http://schemas.microsoft.com/office/drawing/2014/main" id="{C8B58518-A660-56D0-733D-E33998558FF7}"/>
              </a:ext>
            </a:extLst>
          </p:cNvPr>
          <p:cNvSpPr>
            <a:spLocks noGrp="1"/>
          </p:cNvSpPr>
          <p:nvPr>
            <p:ph type="body" idx="1"/>
          </p:nvPr>
        </p:nvSpPr>
        <p:spPr>
          <a:xfrm>
            <a:off x="1370019" y="1066801"/>
            <a:ext cx="4649783" cy="599440"/>
          </a:xfrm>
        </p:spPr>
        <p:txBody>
          <a:bodyPr/>
          <a:lstStyle/>
          <a:p>
            <a:r>
              <a:rPr lang="en-IN" dirty="0"/>
              <a:t>aggregation</a:t>
            </a:r>
          </a:p>
        </p:txBody>
      </p:sp>
      <p:sp>
        <p:nvSpPr>
          <p:cNvPr id="4" name="Content Placeholder 3">
            <a:extLst>
              <a:ext uri="{FF2B5EF4-FFF2-40B4-BE49-F238E27FC236}">
                <a16:creationId xmlns:a16="http://schemas.microsoft.com/office/drawing/2014/main" id="{068DD2BF-5B49-0D21-F764-0521B0F06D7C}"/>
              </a:ext>
            </a:extLst>
          </p:cNvPr>
          <p:cNvSpPr>
            <a:spLocks noGrp="1"/>
          </p:cNvSpPr>
          <p:nvPr>
            <p:ph sz="half" idx="2"/>
          </p:nvPr>
        </p:nvSpPr>
        <p:spPr>
          <a:xfrm>
            <a:off x="1141410" y="1767840"/>
            <a:ext cx="4878391" cy="4206239"/>
          </a:xfrm>
        </p:spPr>
        <p:txBody>
          <a:bodyPr>
            <a:normAutofit fontScale="70000" lnSpcReduction="20000"/>
          </a:bodyPr>
          <a:lstStyle/>
          <a:p>
            <a:r>
              <a:rPr lang="en-US" dirty="0"/>
              <a:t>Aggregation is a special type of Association.	                                                                            </a:t>
            </a:r>
          </a:p>
          <a:p>
            <a:r>
              <a:rPr lang="en-US" dirty="0"/>
              <a:t>All objects have their own life cycle.</a:t>
            </a:r>
          </a:p>
          <a:p>
            <a:r>
              <a:rPr lang="en-US" dirty="0"/>
              <a:t>A parent class is not responsible for creating or destroying the child class.</a:t>
            </a:r>
          </a:p>
          <a:p>
            <a:r>
              <a:rPr lang="en-US" dirty="0"/>
              <a:t> Aggregation can be described as a "Has-a" relationship. </a:t>
            </a:r>
          </a:p>
          <a:p>
            <a:r>
              <a:rPr lang="en-US" dirty="0"/>
              <a:t>Aggregation is a weak Association. </a:t>
            </a:r>
          </a:p>
          <a:p>
            <a:r>
              <a:rPr lang="en-US" dirty="0"/>
              <a:t>Aggregation means one object is the owner of another object.</a:t>
            </a:r>
          </a:p>
          <a:p>
            <a:pPr marL="0" indent="0">
              <a:buNone/>
            </a:pPr>
            <a:r>
              <a:rPr lang="en-US" dirty="0"/>
              <a:t>	                                                                	</a:t>
            </a:r>
          </a:p>
          <a:p>
            <a:endParaRPr lang="en-IN" dirty="0"/>
          </a:p>
        </p:txBody>
      </p:sp>
      <p:sp>
        <p:nvSpPr>
          <p:cNvPr id="5" name="Text Placeholder 4">
            <a:extLst>
              <a:ext uri="{FF2B5EF4-FFF2-40B4-BE49-F238E27FC236}">
                <a16:creationId xmlns:a16="http://schemas.microsoft.com/office/drawing/2014/main" id="{42AB4112-D56A-346D-166B-CF28A1399464}"/>
              </a:ext>
            </a:extLst>
          </p:cNvPr>
          <p:cNvSpPr>
            <a:spLocks noGrp="1"/>
          </p:cNvSpPr>
          <p:nvPr>
            <p:ph type="body" sz="quarter" idx="3"/>
          </p:nvPr>
        </p:nvSpPr>
        <p:spPr>
          <a:xfrm>
            <a:off x="6400808" y="1066801"/>
            <a:ext cx="4646602" cy="599440"/>
          </a:xfrm>
        </p:spPr>
        <p:txBody>
          <a:bodyPr/>
          <a:lstStyle/>
          <a:p>
            <a:r>
              <a:rPr lang="en-IN" dirty="0"/>
              <a:t>composition</a:t>
            </a:r>
          </a:p>
        </p:txBody>
      </p:sp>
      <p:sp>
        <p:nvSpPr>
          <p:cNvPr id="6" name="Content Placeholder 5">
            <a:extLst>
              <a:ext uri="{FF2B5EF4-FFF2-40B4-BE49-F238E27FC236}">
                <a16:creationId xmlns:a16="http://schemas.microsoft.com/office/drawing/2014/main" id="{FA09EDEF-36BB-DD48-05D2-A2249F31F310}"/>
              </a:ext>
            </a:extLst>
          </p:cNvPr>
          <p:cNvSpPr>
            <a:spLocks noGrp="1"/>
          </p:cNvSpPr>
          <p:nvPr>
            <p:ph sz="quarter" idx="4"/>
          </p:nvPr>
        </p:nvSpPr>
        <p:spPr>
          <a:xfrm>
            <a:off x="6172200" y="1767841"/>
            <a:ext cx="4875210" cy="4206239"/>
          </a:xfrm>
        </p:spPr>
        <p:txBody>
          <a:bodyPr>
            <a:normAutofit fontScale="70000" lnSpcReduction="20000"/>
          </a:bodyPr>
          <a:lstStyle/>
          <a:p>
            <a:r>
              <a:rPr lang="en-US" dirty="0"/>
              <a:t>Composition is a special type of Aggregation.</a:t>
            </a:r>
          </a:p>
          <a:p>
            <a:r>
              <a:rPr lang="en-US" dirty="0"/>
              <a:t>In Composition, the child object does not have their own life cycle and it depends on the parent's life cycle is.</a:t>
            </a:r>
          </a:p>
          <a:p>
            <a:r>
              <a:rPr lang="en-US" dirty="0"/>
              <a:t>The parent class is responsible for creating or destroying the child class.</a:t>
            </a:r>
          </a:p>
          <a:p>
            <a:r>
              <a:rPr lang="en-US" dirty="0"/>
              <a:t>Composition can be described as a "Has-a" relationship as well as a "Part of" relationship, but here the difference is the length of the relationship among the objects.</a:t>
            </a:r>
          </a:p>
          <a:p>
            <a:r>
              <a:rPr lang="en-US" dirty="0"/>
              <a:t>Composition is a strong Association. </a:t>
            </a:r>
          </a:p>
          <a:p>
            <a:r>
              <a:rPr lang="en-US" dirty="0"/>
              <a:t>Composition means one object is contained in another object.</a:t>
            </a:r>
          </a:p>
          <a:p>
            <a:endParaRPr lang="en-IN" dirty="0"/>
          </a:p>
        </p:txBody>
      </p:sp>
    </p:spTree>
    <p:extLst>
      <p:ext uri="{BB962C8B-B14F-4D97-AF65-F5344CB8AC3E}">
        <p14:creationId xmlns:p14="http://schemas.microsoft.com/office/powerpoint/2010/main" val="236953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4F52-E8EC-A62B-7500-8724FDA05D0A}"/>
              </a:ext>
            </a:extLst>
          </p:cNvPr>
          <p:cNvSpPr>
            <a:spLocks noGrp="1"/>
          </p:cNvSpPr>
          <p:nvPr>
            <p:ph type="title"/>
          </p:nvPr>
        </p:nvSpPr>
        <p:spPr/>
        <p:txBody>
          <a:bodyPr/>
          <a:lstStyle/>
          <a:p>
            <a:r>
              <a:rPr lang="en-IN" dirty="0"/>
              <a:t>Static and partial in  </a:t>
            </a:r>
            <a:r>
              <a:rPr lang="en-IN" dirty="0" err="1"/>
              <a:t>c#</a:t>
            </a:r>
            <a:endParaRPr lang="en-IN" dirty="0"/>
          </a:p>
        </p:txBody>
      </p:sp>
      <p:sp>
        <p:nvSpPr>
          <p:cNvPr id="3" name="Content Placeholder 2">
            <a:extLst>
              <a:ext uri="{FF2B5EF4-FFF2-40B4-BE49-F238E27FC236}">
                <a16:creationId xmlns:a16="http://schemas.microsoft.com/office/drawing/2014/main" id="{E374F2EE-D4FC-C556-0DAC-5E6FEF7B9BF2}"/>
              </a:ext>
            </a:extLst>
          </p:cNvPr>
          <p:cNvSpPr>
            <a:spLocks noGrp="1"/>
          </p:cNvSpPr>
          <p:nvPr>
            <p:ph sz="half" idx="1"/>
          </p:nvPr>
        </p:nvSpPr>
        <p:spPr/>
        <p:txBody>
          <a:bodyPr>
            <a:normAutofit fontScale="92500" lnSpcReduction="10000"/>
          </a:bodyPr>
          <a:lstStyle/>
          <a:p>
            <a:r>
              <a:rPr lang="en-US" dirty="0"/>
              <a:t>In C#, the static keyword is used to declare members (fields, methods, properties, events, and nested types) that belong to the type itself rather than to an instance of the type.</a:t>
            </a:r>
          </a:p>
          <a:p>
            <a:r>
              <a:rPr lang="en-US" dirty="0"/>
              <a:t>Static keyword is used to make the </a:t>
            </a:r>
            <a:r>
              <a:rPr lang="en-US" dirty="0" err="1"/>
              <a:t>fields,methods</a:t>
            </a:r>
            <a:r>
              <a:rPr lang="en-US" dirty="0"/>
              <a:t> and classes as static.</a:t>
            </a:r>
          </a:p>
          <a:p>
            <a:endParaRPr lang="en-IN" dirty="0"/>
          </a:p>
        </p:txBody>
      </p:sp>
      <p:sp>
        <p:nvSpPr>
          <p:cNvPr id="4" name="Content Placeholder 3">
            <a:extLst>
              <a:ext uri="{FF2B5EF4-FFF2-40B4-BE49-F238E27FC236}">
                <a16:creationId xmlns:a16="http://schemas.microsoft.com/office/drawing/2014/main" id="{14314C87-0907-148E-A631-DF910EB7B083}"/>
              </a:ext>
            </a:extLst>
          </p:cNvPr>
          <p:cNvSpPr>
            <a:spLocks noGrp="1"/>
          </p:cNvSpPr>
          <p:nvPr>
            <p:ph sz="half" idx="2"/>
          </p:nvPr>
        </p:nvSpPr>
        <p:spPr/>
        <p:txBody>
          <a:bodyPr>
            <a:normAutofit fontScale="92500" lnSpcReduction="10000"/>
          </a:bodyPr>
          <a:lstStyle/>
          <a:p>
            <a:r>
              <a:rPr lang="en-US" dirty="0"/>
              <a:t>In C#, the partial keyword is used to declare a class, struct, interface, or method across multiple files. </a:t>
            </a:r>
          </a:p>
          <a:p>
            <a:r>
              <a:rPr lang="en-US" dirty="0"/>
              <a:t>It allows you to split the definition of a type or method into multiple files while still representing a single logical entity. This is particularly useful when working with large codebases or auto-generated code.</a:t>
            </a:r>
            <a:endParaRPr lang="en-IN" dirty="0"/>
          </a:p>
        </p:txBody>
      </p:sp>
    </p:spTree>
    <p:extLst>
      <p:ext uri="{BB962C8B-B14F-4D97-AF65-F5344CB8AC3E}">
        <p14:creationId xmlns:p14="http://schemas.microsoft.com/office/powerpoint/2010/main" val="405741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1C99-A171-420F-0FA5-A4E9237DA2AD}"/>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TYPES OF PROGRAMMING LANGUAGES</a:t>
            </a:r>
          </a:p>
        </p:txBody>
      </p:sp>
      <p:sp>
        <p:nvSpPr>
          <p:cNvPr id="3" name="Content Placeholder 2">
            <a:extLst>
              <a:ext uri="{FF2B5EF4-FFF2-40B4-BE49-F238E27FC236}">
                <a16:creationId xmlns:a16="http://schemas.microsoft.com/office/drawing/2014/main" id="{96F2D734-4186-3B62-8978-2D66EE40B99D}"/>
              </a:ext>
            </a:extLst>
          </p:cNvPr>
          <p:cNvSpPr>
            <a:spLocks noGrp="1"/>
          </p:cNvSpPr>
          <p:nvPr>
            <p:ph idx="1"/>
          </p:nvPr>
        </p:nvSpPr>
        <p:spPr>
          <a:xfrm>
            <a:off x="1446212" y="2097088"/>
            <a:ext cx="9905999" cy="5146992"/>
          </a:xfrm>
        </p:spPr>
        <p:txBody>
          <a:bodyPr>
            <a:normAutofit fontScale="25000" lnSpcReduction="20000"/>
          </a:bodyPr>
          <a:lstStyle/>
          <a:p>
            <a:r>
              <a:rPr lang="en-IN" sz="8000" b="1" i="0" dirty="0">
                <a:effectLst/>
                <a:latin typeface="Arial" panose="020B0604020202020204" pitchFamily="34" charset="0"/>
                <a:cs typeface="Arial" panose="020B0604020202020204" pitchFamily="34" charset="0"/>
              </a:rPr>
              <a:t>Imperative Programming</a:t>
            </a:r>
          </a:p>
          <a:p>
            <a:r>
              <a:rPr lang="en-IN" sz="8000" b="1" dirty="0">
                <a:latin typeface="Arial" panose="020B0604020202020204" pitchFamily="34" charset="0"/>
                <a:cs typeface="Arial" panose="020B0604020202020204" pitchFamily="34" charset="0"/>
              </a:rPr>
              <a:t>Declarative </a:t>
            </a:r>
            <a:r>
              <a:rPr lang="en-IN" sz="8000" b="1" i="0" dirty="0">
                <a:effectLst/>
                <a:latin typeface="Arial" panose="020B0604020202020204" pitchFamily="34" charset="0"/>
                <a:cs typeface="Arial" panose="020B0604020202020204" pitchFamily="34" charset="0"/>
              </a:rPr>
              <a:t>Programming</a:t>
            </a:r>
          </a:p>
          <a:p>
            <a:r>
              <a:rPr lang="en-IN" sz="8000" b="1" i="0" dirty="0">
                <a:effectLst/>
                <a:latin typeface="Arial" panose="020B0604020202020204" pitchFamily="34" charset="0"/>
                <a:cs typeface="Arial" panose="020B0604020202020204" pitchFamily="34" charset="0"/>
              </a:rPr>
              <a:t>Procedural Programming </a:t>
            </a:r>
          </a:p>
          <a:p>
            <a:r>
              <a:rPr lang="en-IN" sz="8000" b="1" i="0" dirty="0">
                <a:effectLst/>
                <a:latin typeface="Arial" panose="020B0604020202020204" pitchFamily="34" charset="0"/>
                <a:cs typeface="Arial" panose="020B0604020202020204" pitchFamily="34" charset="0"/>
              </a:rPr>
              <a:t>Object oriented programming</a:t>
            </a:r>
          </a:p>
          <a:p>
            <a:r>
              <a:rPr lang="en-IN" sz="8000" b="1" i="0" dirty="0">
                <a:effectLst/>
                <a:latin typeface="Arial" panose="020B0604020202020204" pitchFamily="34" charset="0"/>
                <a:cs typeface="Arial" panose="020B0604020202020204" pitchFamily="34" charset="0"/>
              </a:rPr>
              <a:t>Functional Programming</a:t>
            </a:r>
          </a:p>
          <a:p>
            <a:r>
              <a:rPr lang="en-IN" sz="8000" b="1" i="0" dirty="0">
                <a:effectLst/>
                <a:latin typeface="Arial" panose="020B0604020202020204" pitchFamily="34" charset="0"/>
                <a:cs typeface="Arial" panose="020B0604020202020204" pitchFamily="34" charset="0"/>
              </a:rPr>
              <a:t>Event-Driven Programming</a:t>
            </a:r>
          </a:p>
          <a:p>
            <a:r>
              <a:rPr lang="en-IN" sz="8000" b="1" i="0" dirty="0">
                <a:effectLst/>
                <a:latin typeface="Arial" panose="020B0604020202020204" pitchFamily="34" charset="0"/>
                <a:cs typeface="Arial" panose="020B0604020202020204" pitchFamily="34" charset="0"/>
              </a:rPr>
              <a:t>Scripting Languages</a:t>
            </a:r>
          </a:p>
          <a:p>
            <a:r>
              <a:rPr lang="en-IN" sz="8000" b="1" i="0" dirty="0">
                <a:effectLst/>
                <a:latin typeface="Arial" panose="020B0604020202020204" pitchFamily="34" charset="0"/>
                <a:cs typeface="Arial" panose="020B0604020202020204" pitchFamily="34" charset="0"/>
              </a:rPr>
              <a:t>High-Level Programming</a:t>
            </a:r>
          </a:p>
          <a:p>
            <a:endParaRPr lang="en-IN" sz="8000" b="1" i="0" dirty="0">
              <a:effectLst/>
              <a:latin typeface="Arial" panose="020B0604020202020204" pitchFamily="34" charset="0"/>
              <a:cs typeface="Arial" panose="020B0604020202020204" pitchFamily="34" charset="0"/>
            </a:endParaRPr>
          </a:p>
          <a:p>
            <a:pPr marL="0" indent="0">
              <a:buNone/>
            </a:pPr>
            <a:endParaRPr lang="en-IN" sz="4400" i="0" dirty="0">
              <a:solidFill>
                <a:srgbClr val="374151"/>
              </a:solidFill>
              <a:effectLst/>
              <a:latin typeface="Arial" panose="020B0604020202020204" pitchFamily="34" charset="0"/>
              <a:cs typeface="Arial" panose="020B0604020202020204" pitchFamily="34" charset="0"/>
            </a:endParaRPr>
          </a:p>
          <a:p>
            <a:endParaRPr lang="en-IN" sz="4400" b="1" dirty="0">
              <a:latin typeface="Arial" panose="020B0604020202020204" pitchFamily="34" charset="0"/>
              <a:cs typeface="Arial" panose="020B0604020202020204" pitchFamily="34" charset="0"/>
            </a:endParaRPr>
          </a:p>
          <a:p>
            <a:endParaRPr lang="en-IN" sz="1600" i="0" dirty="0">
              <a:effectLst/>
              <a:latin typeface="Söhne"/>
            </a:endParaRPr>
          </a:p>
          <a:p>
            <a:pPr marL="0" indent="0">
              <a:buNone/>
            </a:pPr>
            <a:br>
              <a:rPr lang="en-IN" sz="1600" dirty="0"/>
            </a:br>
            <a:endParaRPr lang="en-IN" sz="2000" b="1" i="0" dirty="0">
              <a:effectLst/>
              <a:latin typeface="Arial" panose="020B0604020202020204" pitchFamily="34" charset="0"/>
              <a:cs typeface="Arial" panose="020B0604020202020204" pitchFamily="34" charset="0"/>
            </a:endParaRPr>
          </a:p>
          <a:p>
            <a:endParaRPr lang="en-IN" sz="2000" b="1" i="0" dirty="0">
              <a:effectLst/>
              <a:latin typeface="Arial" panose="020B0604020202020204" pitchFamily="34" charset="0"/>
              <a:cs typeface="Arial" panose="020B0604020202020204" pitchFamily="34" charset="0"/>
            </a:endParaRPr>
          </a:p>
          <a:p>
            <a:endParaRPr lang="en-IN" sz="20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676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A591-DC7D-32C3-BF91-BDD051DEC1F6}"/>
              </a:ext>
            </a:extLst>
          </p:cNvPr>
          <p:cNvSpPr>
            <a:spLocks noGrp="1"/>
          </p:cNvSpPr>
          <p:nvPr>
            <p:ph type="title"/>
          </p:nvPr>
        </p:nvSpPr>
        <p:spPr>
          <a:xfrm>
            <a:off x="1141413" y="294640"/>
            <a:ext cx="9905998" cy="1802448"/>
          </a:xfrm>
        </p:spPr>
        <p:txBody>
          <a:bodyPr/>
          <a:lstStyle/>
          <a:p>
            <a:r>
              <a:rPr lang="en-IN" dirty="0"/>
              <a:t>ABSTRACT &amp; INTERFACE IN C#</a:t>
            </a:r>
          </a:p>
        </p:txBody>
      </p:sp>
      <p:sp>
        <p:nvSpPr>
          <p:cNvPr id="4" name="Rectangle 1">
            <a:extLst>
              <a:ext uri="{FF2B5EF4-FFF2-40B4-BE49-F238E27FC236}">
                <a16:creationId xmlns:a16="http://schemas.microsoft.com/office/drawing/2014/main" id="{5D9B7E06-DAB2-962B-C3E8-6E957D294A20}"/>
              </a:ext>
            </a:extLst>
          </p:cNvPr>
          <p:cNvSpPr>
            <a:spLocks noGrp="1" noChangeArrowheads="1"/>
          </p:cNvSpPr>
          <p:nvPr>
            <p:ph idx="1"/>
          </p:nvPr>
        </p:nvSpPr>
        <p:spPr bwMode="auto">
          <a:xfrm>
            <a:off x="1141413" y="1387685"/>
            <a:ext cx="980789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00000"/>
              </a:lnSpc>
              <a:buSzTx/>
            </a:pPr>
            <a:r>
              <a:rPr kumimoji="0" lang="en-US" altLang="en-US" sz="1800" b="0" i="0" u="none" strike="noStrike" cap="none" normalizeH="0" baseline="0" dirty="0">
                <a:ln>
                  <a:noFill/>
                </a:ln>
                <a:solidFill>
                  <a:schemeClr val="tx1"/>
                </a:solidFill>
                <a:effectLst/>
                <a:latin typeface="Arial" panose="020B0604020202020204" pitchFamily="34" charset="0"/>
              </a:rPr>
              <a:t>In C#, the abstract keyword is used to define abstract classes and abstract members within those classes. </a:t>
            </a:r>
          </a:p>
          <a:p>
            <a:pPr>
              <a:lnSpc>
                <a:spcPct val="100000"/>
              </a:lnSpc>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00000"/>
              </a:lnSpc>
              <a:buSzTx/>
            </a:pPr>
            <a:r>
              <a:rPr kumimoji="0" lang="en-US" altLang="en-US" sz="1800" b="0" i="0" u="none" strike="noStrike" cap="none" normalizeH="0" baseline="0" dirty="0">
                <a:ln>
                  <a:noFill/>
                </a:ln>
                <a:solidFill>
                  <a:schemeClr val="tx1"/>
                </a:solidFill>
                <a:effectLst/>
                <a:latin typeface="Arial" panose="020B0604020202020204" pitchFamily="34" charset="0"/>
              </a:rPr>
              <a:t>An abstract class is a class that cannot be instantiated on its own and is meant to be subclassed by other classes. </a:t>
            </a:r>
          </a:p>
          <a:p>
            <a:pPr>
              <a:lnSpc>
                <a:spcPct val="100000"/>
              </a:lnSpc>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00000"/>
              </a:lnSpc>
              <a:buSzTx/>
            </a:pPr>
            <a:r>
              <a:rPr kumimoji="0" lang="en-US" altLang="en-US" sz="1800" b="0" i="0" u="none" strike="noStrike" cap="none" normalizeH="0" baseline="0" dirty="0">
                <a:ln>
                  <a:noFill/>
                </a:ln>
                <a:solidFill>
                  <a:schemeClr val="tx1"/>
                </a:solidFill>
                <a:effectLst/>
                <a:latin typeface="Arial" panose="020B0604020202020204" pitchFamily="34" charset="0"/>
              </a:rPr>
              <a:t>Abstract members, on the other hand, are members (methods, properties, events, and indexers) declared in an abstract class that do not provide an implementation in the abstract class itself. Instead, the implementation is deferred to the derived classes.</a:t>
            </a:r>
          </a:p>
          <a:p>
            <a:pPr>
              <a:lnSpc>
                <a:spcPct val="100000"/>
              </a:lnSpc>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00000"/>
              </a:lnSpc>
              <a:buSzTx/>
            </a:pPr>
            <a:r>
              <a:rPr lang="en-US" sz="1800" b="0" i="0" dirty="0">
                <a:effectLst/>
                <a:cs typeface="Arial" panose="020B0604020202020204" pitchFamily="34" charset="0"/>
              </a:rPr>
              <a:t>In C#, an interface is a contract that defines a set of methods, properties, events, or indexers that a class or a struct must implement if it claims to implement that </a:t>
            </a:r>
            <a:r>
              <a:rPr lang="en-US" sz="1800" dirty="0">
                <a:cs typeface="Arial" panose="020B0604020202020204" pitchFamily="34" charset="0"/>
              </a:rPr>
              <a:t>I</a:t>
            </a:r>
            <a:r>
              <a:rPr lang="en-US" sz="1800" b="0" i="0" dirty="0">
                <a:effectLst/>
                <a:cs typeface="Arial" panose="020B0604020202020204" pitchFamily="34" charset="0"/>
              </a:rPr>
              <a:t>nterface. An interface provides a way to define a common set of behaviors that multiple classes or structs can share, without specifying the details of how those behaviors are implemented. Interfaces are a key feature of C# and are used to achieve abstraction, polymorphism, and separation of concerns.</a:t>
            </a:r>
            <a:r>
              <a:rPr kumimoji="0" lang="en-US" altLang="en-US" sz="1800" b="0" i="0" u="none" strike="noStrike" cap="none" normalizeH="0" baseline="0" dirty="0">
                <a:ln>
                  <a:noFill/>
                </a:ln>
                <a:effectLst/>
                <a:cs typeface="Arial" panose="020B0604020202020204" pitchFamily="34" charset="0"/>
              </a:rPr>
              <a:t>.</a:t>
            </a:r>
          </a:p>
          <a:p>
            <a:pPr>
              <a:lnSpc>
                <a:spcPct val="100000"/>
              </a:lnSpc>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668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96C0-F2BB-3D02-6A75-28F236B9F1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7CAFB1-B9AB-623A-7277-801E78D17B26}"/>
              </a:ext>
            </a:extLst>
          </p:cNvPr>
          <p:cNvSpPr>
            <a:spLocks noGrp="1"/>
          </p:cNvSpPr>
          <p:nvPr>
            <p:ph idx="1"/>
          </p:nvPr>
        </p:nvSpPr>
        <p:spPr/>
        <p:txBody>
          <a:bodyPr/>
          <a:lstStyle/>
          <a:p>
            <a:r>
              <a:rPr lang="en-IN" sz="2000" b="1" i="0" dirty="0">
                <a:effectLst/>
                <a:latin typeface="Arial" panose="020B0604020202020204" pitchFamily="34" charset="0"/>
                <a:cs typeface="Arial" panose="020B0604020202020204" pitchFamily="34" charset="0"/>
              </a:rPr>
              <a:t>Low-Level Programming</a:t>
            </a:r>
          </a:p>
          <a:p>
            <a:r>
              <a:rPr lang="en-IN" sz="2000" b="1" i="0" dirty="0">
                <a:effectLst/>
                <a:latin typeface="Arial" panose="020B0604020202020204" pitchFamily="34" charset="0"/>
                <a:cs typeface="Arial" panose="020B0604020202020204" pitchFamily="34" charset="0"/>
              </a:rPr>
              <a:t>Compiled vs. Interpreted</a:t>
            </a:r>
          </a:p>
          <a:p>
            <a:r>
              <a:rPr lang="en-IN" sz="2000" b="1" i="0" dirty="0">
                <a:effectLst/>
                <a:latin typeface="Arial" panose="020B0604020202020204" pitchFamily="34" charset="0"/>
                <a:cs typeface="Arial" panose="020B0604020202020204" pitchFamily="34" charset="0"/>
              </a:rPr>
              <a:t>Domain-Specific Languages (DSLs)</a:t>
            </a:r>
          </a:p>
          <a:p>
            <a:r>
              <a:rPr lang="en-IN" sz="2000" b="1" i="0" dirty="0">
                <a:effectLst/>
                <a:latin typeface="Arial" panose="020B0604020202020204" pitchFamily="34" charset="0"/>
                <a:cs typeface="Arial" panose="020B0604020202020204" pitchFamily="34" charset="0"/>
              </a:rPr>
              <a:t>Concurrent Programming</a:t>
            </a:r>
          </a:p>
          <a:p>
            <a:r>
              <a:rPr lang="en-IN" sz="2000" b="1" dirty="0">
                <a:latin typeface="Arial" panose="020B0604020202020204" pitchFamily="34" charset="0"/>
                <a:cs typeface="Arial" panose="020B0604020202020204" pitchFamily="34" charset="0"/>
              </a:rPr>
              <a:t>Structure oriented Programming</a:t>
            </a:r>
          </a:p>
          <a:p>
            <a:r>
              <a:rPr lang="en-IN" sz="2000" b="1" i="0" dirty="0">
                <a:effectLst/>
                <a:latin typeface="Arial" panose="020B0604020202020204" pitchFamily="34" charset="0"/>
                <a:cs typeface="Arial" panose="020B0604020202020204" pitchFamily="34" charset="0"/>
              </a:rPr>
              <a:t>Logic</a:t>
            </a:r>
            <a:r>
              <a:rPr lang="en-IN" sz="2000" b="1" dirty="0">
                <a:latin typeface="Arial" panose="020B0604020202020204" pitchFamily="34" charset="0"/>
                <a:cs typeface="Arial" panose="020B0604020202020204" pitchFamily="34" charset="0"/>
              </a:rPr>
              <a:t>al Programming Language</a:t>
            </a:r>
          </a:p>
          <a:p>
            <a:r>
              <a:rPr lang="en-IN" sz="2000" b="1" dirty="0">
                <a:latin typeface="Arial" panose="020B0604020202020204" pitchFamily="34" charset="0"/>
                <a:cs typeface="Arial" panose="020B0604020202020204" pitchFamily="34" charset="0"/>
              </a:rPr>
              <a:t>Aspect oriented Programming  Language</a:t>
            </a:r>
          </a:p>
          <a:p>
            <a:endParaRPr lang="en-IN" sz="2000" b="1" i="0" dirty="0">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6817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CAE0-32ED-BE38-AEE7-3ABC857582D9}"/>
              </a:ext>
            </a:extLst>
          </p:cNvPr>
          <p:cNvSpPr>
            <a:spLocks noGrp="1"/>
          </p:cNvSpPr>
          <p:nvPr>
            <p:ph type="title"/>
          </p:nvPr>
        </p:nvSpPr>
        <p:spPr/>
        <p:txBody>
          <a:bodyPr/>
          <a:lstStyle/>
          <a:p>
            <a:r>
              <a:rPr lang="en-IN" dirty="0"/>
              <a:t>STRUCTURE ORIENTED PROGRAMMING</a:t>
            </a:r>
          </a:p>
        </p:txBody>
      </p:sp>
      <p:sp>
        <p:nvSpPr>
          <p:cNvPr id="3" name="Content Placeholder 2">
            <a:extLst>
              <a:ext uri="{FF2B5EF4-FFF2-40B4-BE49-F238E27FC236}">
                <a16:creationId xmlns:a16="http://schemas.microsoft.com/office/drawing/2014/main" id="{4265206B-1398-DBE6-4C7F-A438F7652D14}"/>
              </a:ext>
            </a:extLst>
          </p:cNvPr>
          <p:cNvSpPr>
            <a:spLocks noGrp="1"/>
          </p:cNvSpPr>
          <p:nvPr>
            <p:ph idx="1"/>
          </p:nvPr>
        </p:nvSpPr>
        <p:spPr/>
        <p:txBody>
          <a:bodyPr>
            <a:normAutofit fontScale="62500" lnSpcReduction="20000"/>
          </a:bodyPr>
          <a:lstStyle/>
          <a:p>
            <a:r>
              <a:rPr lang="en-US" sz="2000" b="0" i="0" dirty="0">
                <a:solidFill>
                  <a:srgbClr val="374151"/>
                </a:solidFill>
                <a:effectLst/>
                <a:latin typeface="Arial" panose="020B0604020202020204" pitchFamily="34" charset="0"/>
                <a:cs typeface="Arial" panose="020B0604020202020204" pitchFamily="34" charset="0"/>
              </a:rPr>
              <a:t>Structure-oriented programming is an approach to programming that emphasizes the use of structures or records to group together related data and the procedures that operate on that data. </a:t>
            </a:r>
          </a:p>
          <a:p>
            <a:r>
              <a:rPr lang="en-US" sz="2000" b="0" i="0" dirty="0">
                <a:solidFill>
                  <a:srgbClr val="374151"/>
                </a:solidFill>
                <a:effectLst/>
                <a:latin typeface="Arial" panose="020B0604020202020204" pitchFamily="34" charset="0"/>
                <a:cs typeface="Arial" panose="020B0604020202020204" pitchFamily="34" charset="0"/>
              </a:rPr>
              <a:t>It is a paradigm that focuses on organizing code around data structures rather than on functions or procedures.</a:t>
            </a:r>
          </a:p>
          <a:p>
            <a:r>
              <a:rPr lang="en-US" sz="2000" b="0" i="0" dirty="0">
                <a:solidFill>
                  <a:srgbClr val="374151"/>
                </a:solidFill>
                <a:effectLst/>
                <a:latin typeface="Arial" panose="020B0604020202020204" pitchFamily="34" charset="0"/>
                <a:cs typeface="Arial" panose="020B0604020202020204" pitchFamily="34" charset="0"/>
              </a:rPr>
              <a:t>This approach helps in creating modular and reusable code by encapsulating related elements within a single structure.</a:t>
            </a:r>
          </a:p>
          <a:p>
            <a:r>
              <a:rPr lang="en-US" sz="2000" dirty="0">
                <a:solidFill>
                  <a:srgbClr val="374151"/>
                </a:solidFill>
                <a:latin typeface="Arial" panose="020B0604020202020204" pitchFamily="34" charset="0"/>
                <a:cs typeface="Arial" panose="020B0604020202020204" pitchFamily="34" charset="0"/>
              </a:rPr>
              <a:t>Ex: C, FORTRAN, COBOL, PASCAL, ADA, etc..</a:t>
            </a:r>
          </a:p>
          <a:p>
            <a:pPr marL="0" indent="0">
              <a:buNone/>
            </a:pPr>
            <a:r>
              <a:rPr lang="en-US" sz="2000" dirty="0">
                <a:solidFill>
                  <a:srgbClr val="374151"/>
                </a:solidFill>
                <a:latin typeface="Arial" panose="020B0604020202020204" pitchFamily="34" charset="0"/>
                <a:cs typeface="Arial" panose="020B0604020202020204" pitchFamily="34" charset="0"/>
              </a:rPr>
              <a:t> ADVANTAGES:</a:t>
            </a:r>
          </a:p>
          <a:p>
            <a:r>
              <a:rPr lang="en-US" sz="2000" b="0" i="0" dirty="0">
                <a:solidFill>
                  <a:srgbClr val="374151"/>
                </a:solidFill>
                <a:effectLst/>
                <a:latin typeface="Arial" panose="020B0604020202020204" pitchFamily="34" charset="0"/>
                <a:cs typeface="Arial" panose="020B0604020202020204" pitchFamily="34" charset="0"/>
              </a:rPr>
              <a:t>Readability and Maintainability.</a:t>
            </a:r>
          </a:p>
          <a:p>
            <a:r>
              <a:rPr lang="en-US" sz="2000" b="0" i="0" dirty="0">
                <a:solidFill>
                  <a:srgbClr val="374151"/>
                </a:solidFill>
                <a:effectLst/>
                <a:latin typeface="Arial" panose="020B0604020202020204" pitchFamily="34" charset="0"/>
                <a:cs typeface="Arial" panose="020B0604020202020204" pitchFamily="34" charset="0"/>
              </a:rPr>
              <a:t>Modularity and code Reusability.</a:t>
            </a:r>
          </a:p>
          <a:p>
            <a:r>
              <a:rPr lang="en-US" sz="2000" b="0" i="0" dirty="0">
                <a:solidFill>
                  <a:srgbClr val="374151"/>
                </a:solidFill>
                <a:effectLst/>
                <a:latin typeface="Arial" panose="020B0604020202020204" pitchFamily="34" charset="0"/>
                <a:cs typeface="Arial" panose="020B0604020202020204" pitchFamily="34" charset="0"/>
              </a:rPr>
              <a:t>Ease of Debugging.</a:t>
            </a:r>
          </a:p>
          <a:p>
            <a:pPr marL="0" indent="0">
              <a:buNone/>
            </a:pPr>
            <a:r>
              <a:rPr lang="en-US" sz="2000" dirty="0">
                <a:solidFill>
                  <a:srgbClr val="374151"/>
                </a:solidFill>
                <a:latin typeface="Arial" panose="020B0604020202020204" pitchFamily="34" charset="0"/>
                <a:cs typeface="Arial" panose="020B0604020202020204" pitchFamily="34" charset="0"/>
              </a:rPr>
              <a:t>DISADVANTAGES:</a:t>
            </a:r>
          </a:p>
          <a:p>
            <a:r>
              <a:rPr lang="en-US" sz="2000" b="0" i="0" dirty="0">
                <a:solidFill>
                  <a:srgbClr val="374151"/>
                </a:solidFill>
                <a:effectLst/>
                <a:latin typeface="Arial" panose="020B0604020202020204" pitchFamily="34" charset="0"/>
                <a:cs typeface="Arial" panose="020B0604020202020204" pitchFamily="34" charset="0"/>
              </a:rPr>
              <a:t>Not suitable for all types of projects.</a:t>
            </a:r>
          </a:p>
          <a:p>
            <a:pPr marL="0" indent="0">
              <a:buNone/>
            </a:pPr>
            <a:endParaRPr lang="en-US" sz="2000" b="0" i="0" dirty="0">
              <a:solidFill>
                <a:srgbClr val="37415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00717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3012-7CA6-B5A7-1B22-A6F7CF5A817B}"/>
              </a:ext>
            </a:extLst>
          </p:cNvPr>
          <p:cNvSpPr>
            <a:spLocks noGrp="1"/>
          </p:cNvSpPr>
          <p:nvPr>
            <p:ph type="title"/>
          </p:nvPr>
        </p:nvSpPr>
        <p:spPr/>
        <p:txBody>
          <a:bodyPr/>
          <a:lstStyle/>
          <a:p>
            <a:r>
              <a:rPr lang="en-IN" dirty="0"/>
              <a:t>Structure vs OOPS</a:t>
            </a:r>
          </a:p>
        </p:txBody>
      </p:sp>
      <p:sp>
        <p:nvSpPr>
          <p:cNvPr id="3" name="Text Placeholder 2">
            <a:extLst>
              <a:ext uri="{FF2B5EF4-FFF2-40B4-BE49-F238E27FC236}">
                <a16:creationId xmlns:a16="http://schemas.microsoft.com/office/drawing/2014/main" id="{BFC0108A-2FB3-23D6-8EA4-E7E1F7CB08C5}"/>
              </a:ext>
            </a:extLst>
          </p:cNvPr>
          <p:cNvSpPr>
            <a:spLocks noGrp="1"/>
          </p:cNvSpPr>
          <p:nvPr>
            <p:ph type="body" idx="1"/>
          </p:nvPr>
        </p:nvSpPr>
        <p:spPr/>
        <p:txBody>
          <a:bodyPr/>
          <a:lstStyle/>
          <a:p>
            <a:r>
              <a:rPr lang="en-IN" dirty="0"/>
              <a:t>Structure</a:t>
            </a:r>
          </a:p>
        </p:txBody>
      </p:sp>
      <p:sp>
        <p:nvSpPr>
          <p:cNvPr id="4" name="Content Placeholder 3">
            <a:extLst>
              <a:ext uri="{FF2B5EF4-FFF2-40B4-BE49-F238E27FC236}">
                <a16:creationId xmlns:a16="http://schemas.microsoft.com/office/drawing/2014/main" id="{AE497B3F-FAB9-0D33-F1B0-1F7924FC3BB4}"/>
              </a:ext>
            </a:extLst>
          </p:cNvPr>
          <p:cNvSpPr>
            <a:spLocks noGrp="1"/>
          </p:cNvSpPr>
          <p:nvPr>
            <p:ph sz="half" idx="2"/>
          </p:nvPr>
        </p:nvSpPr>
        <p:spPr/>
        <p:txBody>
          <a:bodyPr>
            <a:normAutofit fontScale="62500" lnSpcReduction="20000"/>
          </a:bodyPr>
          <a:lstStyle/>
          <a:p>
            <a:r>
              <a:rPr lang="en-IN" dirty="0"/>
              <a:t>It is a subset of procedural programming.</a:t>
            </a:r>
          </a:p>
          <a:p>
            <a:r>
              <a:rPr lang="en-IN" dirty="0"/>
              <a:t>Program is divided into small parts called functions.</a:t>
            </a:r>
          </a:p>
          <a:p>
            <a:r>
              <a:rPr lang="en-IN" dirty="0"/>
              <a:t>It doesn’t supports polymorphism, encapsulation, abstraction.</a:t>
            </a:r>
          </a:p>
          <a:p>
            <a:r>
              <a:rPr lang="en-IN" dirty="0"/>
              <a:t>It doesn’t have access specifiers</a:t>
            </a:r>
          </a:p>
          <a:p>
            <a:r>
              <a:rPr lang="en-IN" dirty="0"/>
              <a:t>It follows top down approach.</a:t>
            </a:r>
          </a:p>
          <a:p>
            <a:r>
              <a:rPr lang="en-IN" dirty="0"/>
              <a:t>Ex: C, PASCAL, BASIC, etc..</a:t>
            </a:r>
          </a:p>
        </p:txBody>
      </p:sp>
      <p:sp>
        <p:nvSpPr>
          <p:cNvPr id="5" name="Text Placeholder 4">
            <a:extLst>
              <a:ext uri="{FF2B5EF4-FFF2-40B4-BE49-F238E27FC236}">
                <a16:creationId xmlns:a16="http://schemas.microsoft.com/office/drawing/2014/main" id="{4E5C4524-1203-11C0-E340-7738E0439B74}"/>
              </a:ext>
            </a:extLst>
          </p:cNvPr>
          <p:cNvSpPr>
            <a:spLocks noGrp="1"/>
          </p:cNvSpPr>
          <p:nvPr>
            <p:ph type="body" sz="quarter" idx="3"/>
          </p:nvPr>
        </p:nvSpPr>
        <p:spPr/>
        <p:txBody>
          <a:bodyPr/>
          <a:lstStyle/>
          <a:p>
            <a:r>
              <a:rPr lang="en-IN" dirty="0"/>
              <a:t>oops</a:t>
            </a:r>
          </a:p>
        </p:txBody>
      </p:sp>
      <p:sp>
        <p:nvSpPr>
          <p:cNvPr id="6" name="Content Placeholder 5">
            <a:extLst>
              <a:ext uri="{FF2B5EF4-FFF2-40B4-BE49-F238E27FC236}">
                <a16:creationId xmlns:a16="http://schemas.microsoft.com/office/drawing/2014/main" id="{FF469B9B-E8EA-4638-DD51-33271F74D9F1}"/>
              </a:ext>
            </a:extLst>
          </p:cNvPr>
          <p:cNvSpPr>
            <a:spLocks noGrp="1"/>
          </p:cNvSpPr>
          <p:nvPr>
            <p:ph sz="quarter" idx="4"/>
          </p:nvPr>
        </p:nvSpPr>
        <p:spPr/>
        <p:txBody>
          <a:bodyPr>
            <a:normAutofit fontScale="62500" lnSpcReduction="20000"/>
          </a:bodyPr>
          <a:lstStyle/>
          <a:p>
            <a:r>
              <a:rPr lang="en-IN" dirty="0"/>
              <a:t>OOPS helps to solve complex problems.</a:t>
            </a:r>
          </a:p>
          <a:p>
            <a:r>
              <a:rPr lang="en-IN" dirty="0"/>
              <a:t>Program is divided into small parts called objects.</a:t>
            </a:r>
          </a:p>
          <a:p>
            <a:r>
              <a:rPr lang="en-IN" dirty="0"/>
              <a:t>It supports polymorphism, encapsulation, abstraction.</a:t>
            </a:r>
          </a:p>
          <a:p>
            <a:r>
              <a:rPr lang="en-IN" dirty="0"/>
              <a:t>It has access  specifiers like public, private, default and protected.</a:t>
            </a:r>
          </a:p>
          <a:p>
            <a:r>
              <a:rPr lang="en-IN" dirty="0"/>
              <a:t>It follows bottom up approach.</a:t>
            </a:r>
          </a:p>
          <a:p>
            <a:r>
              <a:rPr lang="en-IN" dirty="0"/>
              <a:t>Ex: C++, JAVA, PYTHON, etc..</a:t>
            </a:r>
          </a:p>
        </p:txBody>
      </p:sp>
    </p:spTree>
    <p:extLst>
      <p:ext uri="{BB962C8B-B14F-4D97-AF65-F5344CB8AC3E}">
        <p14:creationId xmlns:p14="http://schemas.microsoft.com/office/powerpoint/2010/main" val="198416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594-CF15-02F5-378A-8BF5DD2184D5}"/>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DECLARATIVE</a:t>
            </a:r>
          </a:p>
        </p:txBody>
      </p:sp>
      <p:sp>
        <p:nvSpPr>
          <p:cNvPr id="3" name="Content Placeholder 2">
            <a:extLst>
              <a:ext uri="{FF2B5EF4-FFF2-40B4-BE49-F238E27FC236}">
                <a16:creationId xmlns:a16="http://schemas.microsoft.com/office/drawing/2014/main" id="{FFD549AB-31F8-DBA0-6EC3-9FFEE73BA7B7}"/>
              </a:ext>
            </a:extLst>
          </p:cNvPr>
          <p:cNvSpPr>
            <a:spLocks noGrp="1"/>
          </p:cNvSpPr>
          <p:nvPr>
            <p:ph idx="1"/>
          </p:nvPr>
        </p:nvSpPr>
        <p:spPr/>
        <p:txBody>
          <a:bodyPr>
            <a:normAutofit/>
          </a:bodyPr>
          <a:lstStyle/>
          <a:p>
            <a:r>
              <a:rPr lang="en-US" sz="2000" b="0" i="0" dirty="0">
                <a:solidFill>
                  <a:srgbClr val="374151"/>
                </a:solidFill>
                <a:effectLst/>
                <a:latin typeface="Arial" panose="020B0604020202020204" pitchFamily="34" charset="0"/>
                <a:cs typeface="Arial" panose="020B0604020202020204" pitchFamily="34" charset="0"/>
              </a:rPr>
              <a:t>Declarative programming is a programming paradigm that expresses the logic of a computation without specifying the control flow or detailed steps for achieving the desired result. </a:t>
            </a:r>
          </a:p>
          <a:p>
            <a:r>
              <a:rPr lang="en-US" sz="2000" b="0" i="0" dirty="0">
                <a:solidFill>
                  <a:srgbClr val="374151"/>
                </a:solidFill>
                <a:effectLst/>
                <a:latin typeface="Arial" panose="020B0604020202020204" pitchFamily="34" charset="0"/>
                <a:cs typeface="Arial" panose="020B0604020202020204" pitchFamily="34" charset="0"/>
              </a:rPr>
              <a:t>Instead of explicitly describing how a task should be accomplished, declarative programming focuses on describing what the program should achieve..</a:t>
            </a:r>
          </a:p>
          <a:p>
            <a:r>
              <a:rPr lang="en-IN" sz="2000" dirty="0">
                <a:solidFill>
                  <a:srgbClr val="374151"/>
                </a:solidFill>
                <a:latin typeface="Arial" panose="020B0604020202020204" pitchFamily="34" charset="0"/>
                <a:cs typeface="Arial" panose="020B0604020202020204" pitchFamily="34" charset="0"/>
              </a:rPr>
              <a:t>Ex: </a:t>
            </a:r>
            <a:r>
              <a:rPr lang="en-IN" sz="2000" b="0" i="0" dirty="0">
                <a:solidFill>
                  <a:srgbClr val="374151"/>
                </a:solidFill>
                <a:effectLst/>
                <a:latin typeface="Arial" panose="020B0604020202020204" pitchFamily="34" charset="0"/>
                <a:cs typeface="Arial" panose="020B0604020202020204" pitchFamily="34" charset="0"/>
              </a:rPr>
              <a:t>SQL, HTML, CSS.</a:t>
            </a:r>
            <a:endParaRPr lang="en-IN"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0DB94C96-E5C6-A7EC-07E6-6AF4EAE22A90}"/>
              </a:ext>
            </a:extLst>
          </p:cNvPr>
          <p:cNvSpPr>
            <a:spLocks noChangeArrowheads="1"/>
          </p:cNvSpPr>
          <p:nvPr/>
        </p:nvSpPr>
        <p:spPr bwMode="auto">
          <a:xfrm>
            <a:off x="822960" y="156853"/>
            <a:ext cx="242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E0B93A2-69BA-2B9D-6F69-0C0670C98FB4}"/>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12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A60A-F8A3-EFEF-4DE1-5357F9E73149}"/>
              </a:ext>
            </a:extLst>
          </p:cNvPr>
          <p:cNvSpPr>
            <a:spLocks noGrp="1"/>
          </p:cNvSpPr>
          <p:nvPr>
            <p:ph type="title"/>
          </p:nvPr>
        </p:nvSpPr>
        <p:spPr>
          <a:xfrm>
            <a:off x="1141413" y="264160"/>
            <a:ext cx="9905998" cy="1832928"/>
          </a:xfrm>
        </p:spPr>
        <p:txBody>
          <a:bodyPr>
            <a:normAutofit/>
          </a:bodyPr>
          <a:lstStyle/>
          <a:p>
            <a:r>
              <a:rPr lang="en-IN" sz="3200" dirty="0">
                <a:latin typeface="Arial" panose="020B0604020202020204" pitchFamily="34" charset="0"/>
                <a:cs typeface="Arial" panose="020B0604020202020204" pitchFamily="34" charset="0"/>
              </a:rPr>
              <a:t>LOGICAL</a:t>
            </a:r>
          </a:p>
        </p:txBody>
      </p:sp>
      <p:sp>
        <p:nvSpPr>
          <p:cNvPr id="3" name="Content Placeholder 2">
            <a:extLst>
              <a:ext uri="{FF2B5EF4-FFF2-40B4-BE49-F238E27FC236}">
                <a16:creationId xmlns:a16="http://schemas.microsoft.com/office/drawing/2014/main" id="{936554B9-BC76-8152-CCFF-C891704F2F36}"/>
              </a:ext>
            </a:extLst>
          </p:cNvPr>
          <p:cNvSpPr>
            <a:spLocks noGrp="1"/>
          </p:cNvSpPr>
          <p:nvPr>
            <p:ph idx="1"/>
          </p:nvPr>
        </p:nvSpPr>
        <p:spPr>
          <a:xfrm>
            <a:off x="619760" y="2265680"/>
            <a:ext cx="11026741" cy="3973802"/>
          </a:xfrm>
        </p:spPr>
        <p:txBody>
          <a:bodyPr>
            <a:normAutofit fontScale="25000" lnSpcReduction="20000"/>
          </a:bodyPr>
          <a:lstStyle/>
          <a:p>
            <a:pPr algn="l"/>
            <a:r>
              <a:rPr lang="en-US" sz="8000" b="0" i="0" dirty="0">
                <a:solidFill>
                  <a:srgbClr val="374151"/>
                </a:solidFill>
                <a:effectLst/>
                <a:latin typeface="Arial" panose="020B0604020202020204" pitchFamily="34" charset="0"/>
                <a:cs typeface="Arial" panose="020B0604020202020204" pitchFamily="34" charset="0"/>
              </a:rPr>
              <a:t>Logical programming is a programming paradigm that emphasizes logical reasoning and formal logic to express computation. </a:t>
            </a:r>
          </a:p>
          <a:p>
            <a:pPr algn="l"/>
            <a:r>
              <a:rPr lang="en-US" sz="8000" b="0" i="0" dirty="0">
                <a:solidFill>
                  <a:srgbClr val="374151"/>
                </a:solidFill>
                <a:effectLst/>
                <a:latin typeface="Arial" panose="020B0604020202020204" pitchFamily="34" charset="0"/>
                <a:cs typeface="Arial" panose="020B0604020202020204" pitchFamily="34" charset="0"/>
              </a:rPr>
              <a:t>The primary focus is on defining relationships and rules rather than providing explicit control flow or step-by-step instructions.</a:t>
            </a:r>
          </a:p>
          <a:p>
            <a:pPr algn="l"/>
            <a:r>
              <a:rPr lang="en-US" sz="8000" b="0" i="0" dirty="0">
                <a:solidFill>
                  <a:srgbClr val="374151"/>
                </a:solidFill>
                <a:effectLst/>
                <a:latin typeface="Arial" panose="020B0604020202020204" pitchFamily="34" charset="0"/>
                <a:cs typeface="Arial" panose="020B0604020202020204" pitchFamily="34" charset="0"/>
              </a:rPr>
              <a:t> In logical programming, the programmer declares facts and rules about a problem domain, and the system's inference engine uses these declarations to derive solutions to queries.</a:t>
            </a:r>
          </a:p>
          <a:p>
            <a:pPr algn="l"/>
            <a:r>
              <a:rPr lang="en-US" sz="8000" b="0" i="0" dirty="0">
                <a:solidFill>
                  <a:srgbClr val="374151"/>
                </a:solidFill>
                <a:effectLst/>
                <a:latin typeface="Arial" panose="020B0604020202020204" pitchFamily="34" charset="0"/>
                <a:cs typeface="Arial" panose="020B0604020202020204" pitchFamily="34" charset="0"/>
              </a:rPr>
              <a:t>Used in Artificial Intelligence and expert systems where formal logic is essential for expressing complex relationships.</a:t>
            </a:r>
          </a:p>
          <a:p>
            <a:pPr algn="l"/>
            <a:r>
              <a:rPr lang="en-US" sz="8000" dirty="0">
                <a:solidFill>
                  <a:srgbClr val="374151"/>
                </a:solidFill>
                <a:latin typeface="Arial" panose="020B0604020202020204" pitchFamily="34" charset="0"/>
                <a:cs typeface="Arial" panose="020B0604020202020204" pitchFamily="34" charset="0"/>
              </a:rPr>
              <a:t>EX: PROLOG </a:t>
            </a:r>
            <a:r>
              <a:rPr lang="en-IN" sz="8000" b="0" i="0" dirty="0">
                <a:solidFill>
                  <a:srgbClr val="374151"/>
                </a:solidFill>
                <a:effectLst/>
                <a:latin typeface="Arial" panose="020B0604020202020204" pitchFamily="34" charset="0"/>
                <a:cs typeface="Arial" panose="020B0604020202020204" pitchFamily="34" charset="0"/>
              </a:rPr>
              <a:t>(Programming in Logic) </a:t>
            </a:r>
            <a:endParaRPr lang="en-US" sz="8000" b="0" i="0" dirty="0">
              <a:solidFill>
                <a:srgbClr val="374151"/>
              </a:solidFill>
              <a:effectLst/>
              <a:latin typeface="Arial" panose="020B0604020202020204" pitchFamily="34" charset="0"/>
              <a:cs typeface="Arial" panose="020B0604020202020204" pitchFamily="34" charset="0"/>
            </a:endParaRPr>
          </a:p>
          <a:p>
            <a:pPr algn="l"/>
            <a:endParaRPr lang="en-US" sz="2900" b="0" i="0" dirty="0">
              <a:solidFill>
                <a:srgbClr val="374151"/>
              </a:solidFill>
              <a:effectLst/>
              <a:latin typeface="Arial" panose="020B0604020202020204" pitchFamily="34" charset="0"/>
              <a:cs typeface="Arial" panose="020B0604020202020204" pitchFamily="34" charset="0"/>
            </a:endParaRPr>
          </a:p>
          <a:p>
            <a:pPr algn="l"/>
            <a:endParaRPr lang="en-US" b="0" i="0" dirty="0">
              <a:solidFill>
                <a:srgbClr val="374151"/>
              </a:solidFill>
              <a:effectLst/>
              <a:latin typeface="Söhne"/>
            </a:endParaRPr>
          </a:p>
          <a:p>
            <a:br>
              <a:rPr lang="en-US" dirty="0"/>
            </a:br>
            <a:endParaRPr lang="en-IN" dirty="0"/>
          </a:p>
        </p:txBody>
      </p:sp>
      <p:sp>
        <p:nvSpPr>
          <p:cNvPr id="4" name="Rectangle 1">
            <a:extLst>
              <a:ext uri="{FF2B5EF4-FFF2-40B4-BE49-F238E27FC236}">
                <a16:creationId xmlns:a16="http://schemas.microsoft.com/office/drawing/2014/main" id="{AE69D34E-04EB-2DA4-4172-140895370CA1}"/>
              </a:ext>
            </a:extLst>
          </p:cNvPr>
          <p:cNvSpPr>
            <a:spLocks noChangeArrowheads="1"/>
          </p:cNvSpPr>
          <p:nvPr/>
        </p:nvSpPr>
        <p:spPr bwMode="auto">
          <a:xfrm>
            <a:off x="1432560" y="75701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72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020B-5867-8172-1F1A-0291D42DCBF8}"/>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ASPECT</a:t>
            </a:r>
          </a:p>
        </p:txBody>
      </p:sp>
      <p:sp>
        <p:nvSpPr>
          <p:cNvPr id="3" name="Content Placeholder 2">
            <a:extLst>
              <a:ext uri="{FF2B5EF4-FFF2-40B4-BE49-F238E27FC236}">
                <a16:creationId xmlns:a16="http://schemas.microsoft.com/office/drawing/2014/main" id="{9C2401EC-AC25-C16C-0FA5-CBD4B00FE6B3}"/>
              </a:ext>
            </a:extLst>
          </p:cNvPr>
          <p:cNvSpPr>
            <a:spLocks noGrp="1"/>
          </p:cNvSpPr>
          <p:nvPr>
            <p:ph idx="1"/>
          </p:nvPr>
        </p:nvSpPr>
        <p:spPr/>
        <p:txBody>
          <a:bodyPr>
            <a:normAutofit fontScale="92500" lnSpcReduction="10000"/>
          </a:bodyPr>
          <a:lstStyle/>
          <a:p>
            <a:r>
              <a:rPr lang="en-US" sz="2000" b="0" i="0" dirty="0">
                <a:solidFill>
                  <a:srgbClr val="374151"/>
                </a:solidFill>
                <a:effectLst/>
                <a:latin typeface="Arial" panose="020B0604020202020204" pitchFamily="34" charset="0"/>
                <a:cs typeface="Arial" panose="020B0604020202020204" pitchFamily="34" charset="0"/>
              </a:rPr>
              <a:t>Aspect-Oriented Programming (AOP) is a programming paradigm that provides a modular way to modularize cross-cutting concerns, or aspects, in software development. </a:t>
            </a:r>
          </a:p>
          <a:p>
            <a:r>
              <a:rPr lang="en-US" sz="2000" b="0" i="0" dirty="0">
                <a:solidFill>
                  <a:srgbClr val="374151"/>
                </a:solidFill>
                <a:effectLst/>
                <a:latin typeface="Arial" panose="020B0604020202020204" pitchFamily="34" charset="0"/>
                <a:cs typeface="Arial" panose="020B0604020202020204" pitchFamily="34" charset="0"/>
              </a:rPr>
              <a:t>Cross-cutting concerns are aspects of a program that affect multiple modules and are often tangled or scattered throughout the codebase. </a:t>
            </a:r>
          </a:p>
          <a:p>
            <a:r>
              <a:rPr lang="en-US" sz="2000" b="0" i="0" dirty="0">
                <a:solidFill>
                  <a:srgbClr val="374151"/>
                </a:solidFill>
                <a:effectLst/>
                <a:latin typeface="Arial" panose="020B0604020202020204" pitchFamily="34" charset="0"/>
                <a:cs typeface="Arial" panose="020B0604020202020204" pitchFamily="34" charset="0"/>
              </a:rPr>
              <a:t>AOP aims to separate these concerns from the core business logic and encapsulate them in separate, reusable modules called aspects</a:t>
            </a:r>
            <a:r>
              <a:rPr lang="en-US" sz="2000" b="0" i="0" dirty="0">
                <a:solidFill>
                  <a:srgbClr val="374151"/>
                </a:solidFill>
                <a:effectLst/>
                <a:latin typeface="Söhne"/>
              </a:rPr>
              <a:t>.</a:t>
            </a:r>
            <a:endParaRPr lang="en-US" sz="2000" b="0" i="0" dirty="0">
              <a:solidFill>
                <a:srgbClr val="374151"/>
              </a:solidFill>
              <a:effectLst/>
              <a:latin typeface="Arial" panose="020B0604020202020204" pitchFamily="34" charset="0"/>
              <a:cs typeface="Arial" panose="020B0604020202020204" pitchFamily="34" charset="0"/>
            </a:endParaRPr>
          </a:p>
          <a:p>
            <a:r>
              <a:rPr lang="en-US" sz="2000" b="0" i="0" dirty="0">
                <a:solidFill>
                  <a:srgbClr val="374151"/>
                </a:solidFill>
                <a:effectLst/>
                <a:latin typeface="Arial" panose="020B0604020202020204" pitchFamily="34" charset="0"/>
                <a:cs typeface="Arial" panose="020B0604020202020204" pitchFamily="34" charset="0"/>
              </a:rPr>
              <a:t>Aspect-Oriented Programming is particularly useful for addressing concerns that affect the entire application but aren't central to the business logic, such as logging, security, and transactions</a:t>
            </a:r>
            <a:r>
              <a:rPr lang="en-US" sz="1600" b="0" i="0" dirty="0">
                <a:solidFill>
                  <a:srgbClr val="374151"/>
                </a:solidFill>
                <a:effectLst/>
                <a:latin typeface="Söhne"/>
              </a:rPr>
              <a:t>. </a:t>
            </a:r>
            <a:endParaRPr lang="en-IN" sz="2000" dirty="0"/>
          </a:p>
        </p:txBody>
      </p:sp>
    </p:spTree>
    <p:extLst>
      <p:ext uri="{BB962C8B-B14F-4D97-AF65-F5344CB8AC3E}">
        <p14:creationId xmlns:p14="http://schemas.microsoft.com/office/powerpoint/2010/main" val="414988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38C2-5D46-0ECB-AA29-5EFAF12107ED}"/>
              </a:ext>
            </a:extLst>
          </p:cNvPr>
          <p:cNvSpPr>
            <a:spLocks noGrp="1"/>
          </p:cNvSpPr>
          <p:nvPr>
            <p:ph type="title"/>
          </p:nvPr>
        </p:nvSpPr>
        <p:spPr/>
        <p:txBody>
          <a:bodyPr/>
          <a:lstStyle/>
          <a:p>
            <a:r>
              <a:rPr lang="en-IN" dirty="0"/>
              <a:t>IMPERATIVE</a:t>
            </a:r>
          </a:p>
        </p:txBody>
      </p:sp>
      <p:sp>
        <p:nvSpPr>
          <p:cNvPr id="3" name="Content Placeholder 2">
            <a:extLst>
              <a:ext uri="{FF2B5EF4-FFF2-40B4-BE49-F238E27FC236}">
                <a16:creationId xmlns:a16="http://schemas.microsoft.com/office/drawing/2014/main" id="{7BB5F57B-B933-1207-A050-CB8A35D42E46}"/>
              </a:ext>
            </a:extLst>
          </p:cNvPr>
          <p:cNvSpPr>
            <a:spLocks noGrp="1"/>
          </p:cNvSpPr>
          <p:nvPr>
            <p:ph idx="1"/>
          </p:nvPr>
        </p:nvSpPr>
        <p:spPr/>
        <p:txBody>
          <a:bodyPr>
            <a:normAutofit fontScale="92500" lnSpcReduction="10000"/>
          </a:bodyPr>
          <a:lstStyle/>
          <a:p>
            <a:pPr algn="l" fontAlgn="base"/>
            <a:r>
              <a:rPr lang="en-US" b="1" i="0" dirty="0">
                <a:solidFill>
                  <a:srgbClr val="273239"/>
                </a:solidFill>
                <a:effectLst/>
                <a:latin typeface="Nunito" panose="020F0502020204030204" pitchFamily="2" charset="0"/>
              </a:rPr>
              <a:t>Imperative Programming </a:t>
            </a:r>
            <a:r>
              <a:rPr lang="en-US" b="0" i="0" dirty="0">
                <a:solidFill>
                  <a:srgbClr val="273239"/>
                </a:solidFill>
                <a:effectLst/>
                <a:latin typeface="Nunito" panose="020F0502020204030204" pitchFamily="2" charset="0"/>
              </a:rPr>
              <a:t> is a type of programming paradigm that describes how the program executes. </a:t>
            </a:r>
          </a:p>
          <a:p>
            <a:pPr algn="l" fontAlgn="base"/>
            <a:r>
              <a:rPr lang="en-US" b="0" i="0" dirty="0">
                <a:solidFill>
                  <a:srgbClr val="273239"/>
                </a:solidFill>
                <a:effectLst/>
                <a:latin typeface="Nunito" panose="020F0502020204030204" pitchFamily="2" charset="0"/>
              </a:rPr>
              <a:t> It comprises the sequence of command imperatives. In this, the order of execution is very important and uses both mutable and immutable data.</a:t>
            </a:r>
          </a:p>
          <a:p>
            <a:pPr algn="l" fontAlgn="base"/>
            <a:r>
              <a:rPr lang="en-US" b="0" i="0" dirty="0">
                <a:solidFill>
                  <a:srgbClr val="273239"/>
                </a:solidFill>
                <a:effectLst/>
                <a:latin typeface="Nunito" panose="020F0502020204030204" pitchFamily="2" charset="0"/>
              </a:rPr>
              <a:t>Fortran, </a:t>
            </a:r>
            <a:r>
              <a:rPr lang="en-US" b="0" i="0" u="sng" dirty="0">
                <a:solidFill>
                  <a:srgbClr val="273239"/>
                </a:solidFill>
                <a:effectLst/>
                <a:latin typeface="Nunito" panose="020F0502020204030204" pitchFamily="2" charset="0"/>
              </a:rPr>
              <a:t>Java, C, C++</a:t>
            </a:r>
            <a:r>
              <a:rPr lang="en-US" b="0" i="0" dirty="0">
                <a:solidFill>
                  <a:srgbClr val="273239"/>
                </a:solidFill>
                <a:effectLst/>
                <a:latin typeface="Nunito" panose="020F0502020204030204" pitchFamily="2" charset="0"/>
              </a:rPr>
              <a:t> programming languages are examples of imperative programming. </a:t>
            </a:r>
          </a:p>
          <a:p>
            <a:br>
              <a:rPr lang="en-US" dirty="0"/>
            </a:br>
            <a:endParaRPr lang="en-IN" dirty="0"/>
          </a:p>
        </p:txBody>
      </p:sp>
    </p:spTree>
    <p:extLst>
      <p:ext uri="{BB962C8B-B14F-4D97-AF65-F5344CB8AC3E}">
        <p14:creationId xmlns:p14="http://schemas.microsoft.com/office/powerpoint/2010/main" val="3424278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537</TotalTime>
  <Words>1812</Words>
  <Application>Microsoft Office PowerPoint</Application>
  <PresentationFormat>Widescreen</PresentationFormat>
  <Paragraphs>200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Google Sans</vt:lpstr>
      <vt:lpstr>Nunito</vt:lpstr>
      <vt:lpstr>Söhne</vt:lpstr>
      <vt:lpstr>Times New Roman</vt:lpstr>
      <vt:lpstr>Tw Cen MT</vt:lpstr>
      <vt:lpstr>Circuit</vt:lpstr>
      <vt:lpstr>PROGRAMMING LANGUAGE</vt:lpstr>
      <vt:lpstr>TYPES OF PROGRAMMING LANGUAGES</vt:lpstr>
      <vt:lpstr>PowerPoint Presentation</vt:lpstr>
      <vt:lpstr>STRUCTURE ORIENTED PROGRAMMING</vt:lpstr>
      <vt:lpstr>Structure vs OOPS</vt:lpstr>
      <vt:lpstr>DECLARATIVE</vt:lpstr>
      <vt:lpstr>LOGICAL</vt:lpstr>
      <vt:lpstr>ASPECT</vt:lpstr>
      <vt:lpstr>IMPERATIVE</vt:lpstr>
      <vt:lpstr>POP vs OOPS</vt:lpstr>
      <vt:lpstr>CONSTRUCTORS IN C#</vt:lpstr>
      <vt:lpstr>PowerPoint Presentation</vt:lpstr>
      <vt:lpstr>CONSTRUCTORS &amp; DESTRUCTORS IN C# </vt:lpstr>
      <vt:lpstr>ACCESS MODIFIERS IN C #</vt:lpstr>
      <vt:lpstr>PRIMITIVE AND NON-PRIMITIVE DATA TYPES IN C #</vt:lpstr>
      <vt:lpstr>PowerPoint Presentation</vt:lpstr>
      <vt:lpstr>ASSOCIATION</vt:lpstr>
      <vt:lpstr>AGGREGATION &amp; COMPOSITION</vt:lpstr>
      <vt:lpstr>Static and partial in  c#</vt:lpstr>
      <vt:lpstr>ABSTRACT &amp; INTERFACE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Hyndhavi Suri</dc:creator>
  <cp:lastModifiedBy>Hyndhavi Suri</cp:lastModifiedBy>
  <cp:revision>1</cp:revision>
  <dcterms:created xsi:type="dcterms:W3CDTF">2024-01-11T15:40:29Z</dcterms:created>
  <dcterms:modified xsi:type="dcterms:W3CDTF">2024-01-16T05:07:13Z</dcterms:modified>
</cp:coreProperties>
</file>