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57A9-74F2-9447-8806-87ABEE3D240D}" type="datetimeFigureOut">
              <a:rPr lang="en-US" smtClean="0"/>
              <a:t>12/11/08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9CA1-5568-174B-BE89-11E7DF42B8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Indiana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Chuiyuan Meng</dc:creator>
  <cp:lastModifiedBy>Chuiyuan Meng</cp:lastModifiedBy>
  <cp:revision>1</cp:revision>
  <dcterms:created xsi:type="dcterms:W3CDTF">2008-12-11T19:24:06Z</dcterms:created>
  <dcterms:modified xsi:type="dcterms:W3CDTF">2008-12-11T19:24:48Z</dcterms:modified>
</cp:coreProperties>
</file>