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200400"/>
            <a:ext cx="5637010" cy="3505200"/>
          </a:xfrm>
        </p:spPr>
        <p:txBody>
          <a:bodyPr/>
          <a:lstStyle/>
          <a:p>
            <a:r>
              <a:rPr lang="en-US" b="1" i="1" u="sng" dirty="0"/>
              <a:t>Group 5 includes:</a:t>
            </a:r>
            <a:endParaRPr lang="vi-VN" dirty="0"/>
          </a:p>
          <a:p>
            <a:pPr lvl="0"/>
            <a:r>
              <a:rPr lang="en-US" dirty="0" smtClean="0"/>
              <a:t>			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Thu </a:t>
            </a:r>
            <a:r>
              <a:rPr lang="en-US" dirty="0" err="1"/>
              <a:t>Hà</a:t>
            </a:r>
            <a:endParaRPr lang="vi-VN" dirty="0"/>
          </a:p>
          <a:p>
            <a:pPr lvl="0"/>
            <a:r>
              <a:rPr lang="en-US" dirty="0" smtClean="0"/>
              <a:t>			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vi-VN" dirty="0"/>
          </a:p>
          <a:p>
            <a:pPr lvl="0"/>
            <a:r>
              <a:rPr lang="en-US" dirty="0" smtClean="0"/>
              <a:t>			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/>
              <a:t>Nam </a:t>
            </a:r>
            <a:r>
              <a:rPr lang="en-US" dirty="0" err="1"/>
              <a:t>Phương</a:t>
            </a:r>
            <a:endParaRPr lang="vi-VN" dirty="0"/>
          </a:p>
          <a:p>
            <a:pPr lvl="0"/>
            <a:r>
              <a:rPr lang="en-US" dirty="0" smtClean="0"/>
              <a:t>		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Phước</a:t>
            </a:r>
            <a:endParaRPr lang="vi-VN" dirty="0"/>
          </a:p>
          <a:p>
            <a:pPr lvl="0"/>
            <a:r>
              <a:rPr lang="en-US" dirty="0" smtClean="0"/>
              <a:t>			</a:t>
            </a:r>
            <a:r>
              <a:rPr lang="en-US" dirty="0" err="1" smtClean="0"/>
              <a:t>Đặng</a:t>
            </a:r>
            <a:r>
              <a:rPr lang="en-US" dirty="0" smtClean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vi-VN" dirty="0"/>
          </a:p>
          <a:p>
            <a:r>
              <a:rPr lang="en-US" dirty="0" smtClean="0"/>
              <a:t>			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/>
              <a:t>Xuấn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1"/>
            <a:ext cx="84582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800" dirty="0">
                <a:effectLst/>
              </a:rPr>
              <a:t>SOFTWARE DETAIL DESIGN</a:t>
            </a:r>
            <a:r>
              <a:rPr lang="vi-VN" dirty="0">
                <a:effectLst/>
              </a:rPr>
              <a:t/>
            </a:r>
            <a:br>
              <a:rPr lang="vi-VN" dirty="0">
                <a:effectLst/>
              </a:rPr>
            </a:br>
            <a:endParaRPr lang="vi-V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1913711"/>
            <a:ext cx="8458200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vi-VN" sz="4000" b="0" dirty="0" smtClean="0">
                <a:effectLst/>
              </a:rPr>
              <a:t>Assignment1: TripBooking</a:t>
            </a:r>
            <a:r>
              <a:rPr lang="vi-VN" dirty="0" smtClean="0">
                <a:effectLst/>
              </a:rPr>
              <a:t/>
            </a:r>
            <a:br>
              <a:rPr lang="vi-VN" dirty="0" smtClean="0">
                <a:effectLst/>
              </a:rPr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143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" y="67212"/>
            <a:ext cx="2246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</a:p>
          <a:p>
            <a:r>
              <a:rPr lang="en-US" dirty="0" smtClean="0"/>
              <a:t>-&gt;</a:t>
            </a:r>
            <a:r>
              <a:rPr lang="en-US" b="1" dirty="0"/>
              <a:t>Booking Function</a:t>
            </a:r>
            <a:endParaRPr lang="vi-VN" dirty="0"/>
          </a:p>
          <a:p>
            <a:endParaRPr lang="en-US" dirty="0" smtClean="0"/>
          </a:p>
          <a:p>
            <a:endParaRPr lang="vi-VN" dirty="0"/>
          </a:p>
        </p:txBody>
      </p:sp>
      <p:pic>
        <p:nvPicPr>
          <p:cNvPr id="4" name="Picture 3" descr="C:\Users\Jessie\Desktop\New folder\ActivityDiagram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0"/>
            <a:ext cx="6477000" cy="655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8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" y="67212"/>
            <a:ext cx="19804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</a:p>
          <a:p>
            <a:r>
              <a:rPr lang="en-US" dirty="0" smtClean="0"/>
              <a:t>-&gt;</a:t>
            </a:r>
            <a:r>
              <a:rPr lang="en-US" b="1" dirty="0"/>
              <a:t>Login Function</a:t>
            </a:r>
            <a:endParaRPr lang="vi-VN" dirty="0"/>
          </a:p>
          <a:p>
            <a:endParaRPr lang="vi-VN" dirty="0"/>
          </a:p>
          <a:p>
            <a:endParaRPr lang="en-US" dirty="0" smtClean="0"/>
          </a:p>
          <a:p>
            <a:endParaRPr lang="vi-VN" dirty="0"/>
          </a:p>
        </p:txBody>
      </p:sp>
      <p:pic>
        <p:nvPicPr>
          <p:cNvPr id="6" name="Picture 5" descr="C:\Users\Jessie\Desktop\New folder\ActivityDiagram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94" y="0"/>
            <a:ext cx="6675906" cy="632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4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" y="67212"/>
            <a:ext cx="26082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</a:p>
          <a:p>
            <a:r>
              <a:rPr lang="en-US" dirty="0" smtClean="0"/>
              <a:t>-&gt;</a:t>
            </a:r>
            <a:r>
              <a:rPr lang="en-US" b="1" dirty="0"/>
              <a:t>Create Trip Function</a:t>
            </a:r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en-US" dirty="0" smtClean="0"/>
          </a:p>
          <a:p>
            <a:endParaRPr lang="vi-VN" dirty="0"/>
          </a:p>
        </p:txBody>
      </p:sp>
      <p:pic>
        <p:nvPicPr>
          <p:cNvPr id="4" name="Picture 3" descr="C:\Users\Jessie\Desktop\New folder\ActivityDiagram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304800"/>
            <a:ext cx="6493510" cy="678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6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" y="67212"/>
            <a:ext cx="26611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</a:p>
          <a:p>
            <a:r>
              <a:rPr lang="en-US" dirty="0" smtClean="0"/>
              <a:t>-&gt;</a:t>
            </a:r>
            <a:r>
              <a:rPr lang="en-US" b="1" dirty="0"/>
              <a:t>Update Trip Function</a:t>
            </a:r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en-US" dirty="0" smtClean="0"/>
          </a:p>
          <a:p>
            <a:endParaRPr lang="vi-VN" dirty="0"/>
          </a:p>
        </p:txBody>
      </p:sp>
      <p:pic>
        <p:nvPicPr>
          <p:cNvPr id="6" name="Picture 5" descr="C:\Users\Jessie\Desktop\New folder\ActivityDiagram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4" y="-457199"/>
            <a:ext cx="6599555" cy="6839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01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" y="67212"/>
            <a:ext cx="25937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</a:p>
          <a:p>
            <a:r>
              <a:rPr lang="en-US" dirty="0" smtClean="0"/>
              <a:t>-&gt;</a:t>
            </a:r>
            <a:r>
              <a:rPr lang="en-US" b="1" dirty="0"/>
              <a:t>Delete Trip Function</a:t>
            </a:r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en-US" dirty="0" smtClean="0"/>
          </a:p>
          <a:p>
            <a:endParaRPr lang="vi-VN" dirty="0"/>
          </a:p>
        </p:txBody>
      </p:sp>
      <p:pic>
        <p:nvPicPr>
          <p:cNvPr id="4" name="Picture 3" descr="C:\Users\Jessie\Desktop\New folder\ActivityDiagram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-685800"/>
            <a:ext cx="6599555" cy="655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0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" y="67212"/>
            <a:ext cx="28235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</a:p>
          <a:p>
            <a:r>
              <a:rPr lang="en-US" dirty="0" smtClean="0"/>
              <a:t>-&gt;</a:t>
            </a:r>
            <a:r>
              <a:rPr lang="en-US" b="1" dirty="0"/>
              <a:t>Create Route Function</a:t>
            </a:r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en-US" dirty="0" smtClean="0"/>
          </a:p>
          <a:p>
            <a:endParaRPr lang="vi-VN" dirty="0"/>
          </a:p>
        </p:txBody>
      </p:sp>
      <p:pic>
        <p:nvPicPr>
          <p:cNvPr id="6" name="Picture 5" descr="C:\Users\Jessie\Desktop\New folder\ActivityDiagram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475297"/>
            <a:ext cx="5731510" cy="5907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74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" y="67212"/>
            <a:ext cx="28091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</a:p>
          <a:p>
            <a:r>
              <a:rPr lang="en-US" dirty="0" smtClean="0"/>
              <a:t>-&gt;</a:t>
            </a:r>
            <a:r>
              <a:rPr lang="en-US" b="1" dirty="0"/>
              <a:t>Delete Route Function</a:t>
            </a:r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en-US" dirty="0" smtClean="0"/>
          </a:p>
          <a:p>
            <a:endParaRPr lang="vi-VN" dirty="0"/>
          </a:p>
        </p:txBody>
      </p:sp>
      <p:pic>
        <p:nvPicPr>
          <p:cNvPr id="4" name="Picture 3" descr="C:\Users\Jessie\Desktop\New folder\ActivityDiagram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254635"/>
            <a:ext cx="5731510" cy="6348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4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" y="67212"/>
            <a:ext cx="29518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</a:p>
          <a:p>
            <a:r>
              <a:rPr lang="en-US" dirty="0" smtClean="0"/>
              <a:t>-&gt;</a:t>
            </a:r>
            <a:r>
              <a:rPr lang="en-US" b="1" dirty="0"/>
              <a:t>Create Station Function</a:t>
            </a:r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en-US" dirty="0" smtClean="0"/>
          </a:p>
          <a:p>
            <a:endParaRPr lang="vi-VN" dirty="0"/>
          </a:p>
        </p:txBody>
      </p:sp>
      <p:pic>
        <p:nvPicPr>
          <p:cNvPr id="6" name="Picture 5" descr="C:\Users\Jessie\Desktop\New folder\ActivityDiagram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475297"/>
            <a:ext cx="5731510" cy="5907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84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" y="67212"/>
            <a:ext cx="30047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</a:p>
          <a:p>
            <a:r>
              <a:rPr lang="en-US" dirty="0" smtClean="0"/>
              <a:t>-&gt;</a:t>
            </a:r>
            <a:r>
              <a:rPr lang="en-US" b="1" dirty="0"/>
              <a:t>Update Station Function</a:t>
            </a:r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en-US" dirty="0" smtClean="0"/>
          </a:p>
          <a:p>
            <a:endParaRPr lang="vi-VN" dirty="0"/>
          </a:p>
        </p:txBody>
      </p:sp>
      <p:pic>
        <p:nvPicPr>
          <p:cNvPr id="4" name="Picture 3" descr="C:\Users\Jessie\Desktop\New folder\ActivityDiagram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254635"/>
            <a:ext cx="5731510" cy="6348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54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" y="67212"/>
            <a:ext cx="29374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Activity diagram</a:t>
            </a:r>
          </a:p>
          <a:p>
            <a:r>
              <a:rPr lang="en-US" dirty="0" smtClean="0"/>
              <a:t>-&gt;</a:t>
            </a:r>
            <a:r>
              <a:rPr lang="en-US" b="1" dirty="0"/>
              <a:t>Delete Station Function</a:t>
            </a:r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en-US" dirty="0" smtClean="0"/>
          </a:p>
          <a:p>
            <a:endParaRPr lang="vi-VN" dirty="0"/>
          </a:p>
        </p:txBody>
      </p:sp>
      <p:pic>
        <p:nvPicPr>
          <p:cNvPr id="6" name="Picture 5" descr="C:\Users\Jessie\Desktop\New folder\ActivityDiagram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254635"/>
            <a:ext cx="5731510" cy="6348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9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52400"/>
            <a:ext cx="8763000" cy="65532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400" b="1" i="1" u="sng" dirty="0"/>
              <a:t>Content</a:t>
            </a:r>
            <a:endParaRPr lang="vi-VN" sz="2400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Architecture Style</a:t>
            </a:r>
            <a:endParaRPr lang="vi-VN" sz="2400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Design Pattern</a:t>
            </a:r>
            <a:endParaRPr lang="vi-VN" sz="2400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UML Diagrams</a:t>
            </a:r>
            <a:endParaRPr lang="vi-VN" sz="2400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Use Case Diagram</a:t>
            </a:r>
            <a:endParaRPr lang="vi-VN" sz="2400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Class Diagram </a:t>
            </a:r>
            <a:endParaRPr lang="vi-VN" sz="2400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/>
              <a:t>Activity Diagram</a:t>
            </a:r>
            <a:endParaRPr lang="vi-VN" sz="2400" dirty="0"/>
          </a:p>
          <a:p>
            <a:pPr marL="1257300" lvl="3" indent="-342900">
              <a:buFont typeface="+mj-lt"/>
              <a:buAutoNum type="arabicPeriod"/>
            </a:pPr>
            <a:r>
              <a:rPr lang="en-US" dirty="0"/>
              <a:t>Booking Function</a:t>
            </a:r>
            <a:endParaRPr lang="vi-VN" dirty="0"/>
          </a:p>
          <a:p>
            <a:pPr marL="1257300" lvl="3" indent="-342900">
              <a:buFont typeface="+mj-lt"/>
              <a:buAutoNum type="arabicPeriod"/>
            </a:pPr>
            <a:r>
              <a:rPr lang="en-US" dirty="0"/>
              <a:t>Login Function</a:t>
            </a:r>
            <a:endParaRPr lang="vi-VN" dirty="0"/>
          </a:p>
          <a:p>
            <a:pPr marL="1257300" lvl="3" indent="-342900">
              <a:buFont typeface="+mj-lt"/>
              <a:buAutoNum type="arabicPeriod"/>
            </a:pPr>
            <a:r>
              <a:rPr lang="en-US" dirty="0"/>
              <a:t>Create Trip Function</a:t>
            </a:r>
            <a:endParaRPr lang="vi-VN" dirty="0"/>
          </a:p>
          <a:p>
            <a:pPr marL="1257300" lvl="3" indent="-342900">
              <a:buFont typeface="+mj-lt"/>
              <a:buAutoNum type="arabicPeriod"/>
            </a:pPr>
            <a:r>
              <a:rPr lang="en-US" dirty="0"/>
              <a:t>Update Trip Function</a:t>
            </a:r>
            <a:endParaRPr lang="vi-VN" dirty="0"/>
          </a:p>
          <a:p>
            <a:pPr marL="1257300" lvl="3" indent="-342900">
              <a:buFont typeface="+mj-lt"/>
              <a:buAutoNum type="arabicPeriod"/>
            </a:pPr>
            <a:r>
              <a:rPr lang="en-US" dirty="0"/>
              <a:t>Delete Trip Function</a:t>
            </a:r>
            <a:endParaRPr lang="vi-VN" dirty="0"/>
          </a:p>
          <a:p>
            <a:pPr marL="1257300" lvl="3" indent="-342900">
              <a:buFont typeface="+mj-lt"/>
              <a:buAutoNum type="arabicPeriod"/>
            </a:pPr>
            <a:r>
              <a:rPr lang="en-US" dirty="0"/>
              <a:t>Create Route Function</a:t>
            </a:r>
            <a:endParaRPr lang="vi-VN" dirty="0"/>
          </a:p>
          <a:p>
            <a:pPr marL="1257300" lvl="3" indent="-342900">
              <a:buFont typeface="+mj-lt"/>
              <a:buAutoNum type="arabicPeriod"/>
            </a:pPr>
            <a:r>
              <a:rPr lang="en-US" dirty="0"/>
              <a:t>Delete Route Function</a:t>
            </a:r>
            <a:endParaRPr lang="vi-VN" dirty="0"/>
          </a:p>
          <a:p>
            <a:pPr marL="1257300" lvl="3" indent="-342900">
              <a:buFont typeface="+mj-lt"/>
              <a:buAutoNum type="arabicPeriod"/>
            </a:pPr>
            <a:r>
              <a:rPr lang="en-US" dirty="0"/>
              <a:t>Create Station Function</a:t>
            </a:r>
            <a:endParaRPr lang="vi-VN" dirty="0"/>
          </a:p>
          <a:p>
            <a:pPr marL="1257300" lvl="3" indent="-342900">
              <a:buFont typeface="+mj-lt"/>
              <a:buAutoNum type="arabicPeriod"/>
            </a:pPr>
            <a:r>
              <a:rPr lang="en-US" dirty="0"/>
              <a:t>Update Station Function</a:t>
            </a:r>
            <a:endParaRPr lang="vi-VN" dirty="0"/>
          </a:p>
          <a:p>
            <a:pPr marL="1257300" lvl="3" indent="-342900">
              <a:buFont typeface="+mj-lt"/>
              <a:buAutoNum type="arabicPeriod"/>
            </a:pPr>
            <a:r>
              <a:rPr lang="en-US" dirty="0"/>
              <a:t>Delete Station Function</a:t>
            </a:r>
            <a:endParaRPr lang="vi-VN" dirty="0"/>
          </a:p>
          <a:p>
            <a:pPr marL="45720" indent="0">
              <a:buNone/>
            </a:pPr>
            <a:endParaRPr lang="vi-VN" sz="2400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0115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0"/>
            <a:ext cx="7620000" cy="1143000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/>
              <a:t>Thank for your attention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286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512511" cy="1143000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u="sng" dirty="0">
                <a:effectLst/>
              </a:rPr>
              <a:t>Architecture Style</a:t>
            </a:r>
            <a:r>
              <a:rPr lang="vi-VN" dirty="0">
                <a:effectLst/>
              </a:rPr>
              <a:t/>
            </a:r>
            <a:br>
              <a:rPr lang="vi-VN" dirty="0">
                <a:effectLst/>
              </a:rPr>
            </a:br>
            <a:endParaRPr lang="vi-VN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876300"/>
            <a:ext cx="7010400" cy="5257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95400" y="5943600"/>
            <a:ext cx="6512511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vi-VN" dirty="0" smtClean="0">
                <a:effectLst/>
              </a:rPr>
              <a:t>MVC Model</a:t>
            </a:r>
            <a:br>
              <a:rPr lang="vi-VN" dirty="0" smtClean="0">
                <a:effectLst/>
              </a:rPr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552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0"/>
            <a:ext cx="8839199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u="sng" dirty="0">
                <a:effectLst/>
              </a:rPr>
              <a:t>Design </a:t>
            </a:r>
            <a:r>
              <a:rPr lang="en-US" sz="4000" u="sng" dirty="0" smtClean="0">
                <a:effectLst/>
              </a:rPr>
              <a:t>Pattern: </a:t>
            </a:r>
            <a:r>
              <a:rPr lang="en-US" sz="4000" u="sng" dirty="0">
                <a:effectLst/>
              </a:rPr>
              <a:t>Mediator Pattern</a:t>
            </a:r>
            <a:r>
              <a:rPr lang="vi-VN" sz="4000" dirty="0">
                <a:effectLst/>
              </a:rPr>
              <a:t/>
            </a:r>
            <a:br>
              <a:rPr lang="vi-VN" sz="4000" dirty="0">
                <a:effectLst/>
              </a:rPr>
            </a:br>
            <a:endParaRPr lang="vi-VN" sz="4000" dirty="0"/>
          </a:p>
        </p:txBody>
      </p:sp>
      <p:pic>
        <p:nvPicPr>
          <p:cNvPr id="4" name="Content Placeholder 3" descr="C:\Users\Jessie\Desktop\New folder\2.png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106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29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Jessie\Desktop\New folder\1.png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28600"/>
            <a:ext cx="8686800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Jessie\Desktop\New folder\3.png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65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0886"/>
            <a:ext cx="6512511" cy="1143000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u="sng" dirty="0">
                <a:effectLst/>
              </a:rPr>
              <a:t>UML Diagrams</a:t>
            </a:r>
            <a:r>
              <a:rPr lang="vi-VN" dirty="0">
                <a:effectLst/>
              </a:rPr>
              <a:t/>
            </a:r>
            <a:br>
              <a:rPr lang="vi-VN" dirty="0">
                <a:effectLst/>
              </a:rPr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524000"/>
            <a:ext cx="6248400" cy="2667000"/>
          </a:xfrm>
        </p:spPr>
        <p:txBody>
          <a:bodyPr>
            <a:normAutofit fontScale="92500" lnSpcReduction="20000"/>
          </a:bodyPr>
          <a:lstStyle/>
          <a:p>
            <a:pPr marL="560070" lvl="3" indent="-514350">
              <a:buFont typeface="+mj-lt"/>
              <a:buAutoNum type="arabicPeriod"/>
            </a:pPr>
            <a:r>
              <a:rPr lang="en-US" sz="3200" dirty="0" smtClean="0"/>
              <a:t>Use </a:t>
            </a:r>
            <a:r>
              <a:rPr lang="en-US" sz="3200" dirty="0"/>
              <a:t>case </a:t>
            </a:r>
            <a:r>
              <a:rPr lang="en-US" sz="3200" dirty="0" smtClean="0"/>
              <a:t>Diagram</a:t>
            </a:r>
          </a:p>
          <a:p>
            <a:pPr marL="560070" lvl="3" indent="-514350">
              <a:buFont typeface="+mj-lt"/>
              <a:buAutoNum type="arabicPeriod"/>
            </a:pPr>
            <a:endParaRPr lang="en-US" sz="3200" dirty="0" smtClean="0"/>
          </a:p>
          <a:p>
            <a:pPr marL="560070" lvl="3" indent="-514350">
              <a:buFont typeface="+mj-lt"/>
              <a:buAutoNum type="arabicPeriod"/>
            </a:pPr>
            <a:r>
              <a:rPr lang="en-US" sz="3200" dirty="0" smtClean="0"/>
              <a:t>Class Diagram</a:t>
            </a:r>
          </a:p>
          <a:p>
            <a:pPr marL="560070" lvl="3" indent="-514350">
              <a:buFont typeface="+mj-lt"/>
              <a:buAutoNum type="arabicPeriod"/>
            </a:pPr>
            <a:endParaRPr lang="en-US" sz="3200" dirty="0" smtClean="0"/>
          </a:p>
          <a:p>
            <a:pPr marL="560070" lvl="3" indent="-514350">
              <a:buFont typeface="+mj-lt"/>
              <a:buAutoNum type="arabicPeriod"/>
            </a:pPr>
            <a:r>
              <a:rPr lang="en-US" sz="3200" dirty="0" smtClean="0"/>
              <a:t>Activity </a:t>
            </a:r>
            <a:r>
              <a:rPr lang="en-US" sz="3200" dirty="0"/>
              <a:t>Diagram</a:t>
            </a:r>
            <a:endParaRPr lang="vi-VN" sz="3200" dirty="0"/>
          </a:p>
          <a:p>
            <a:pPr marL="914400" lvl="3" indent="0">
              <a:buNone/>
            </a:pPr>
            <a:endParaRPr lang="vi-VN" sz="1100" dirty="0"/>
          </a:p>
        </p:txBody>
      </p:sp>
    </p:spTree>
    <p:extLst>
      <p:ext uri="{BB962C8B-B14F-4D97-AF65-F5344CB8AC3E}">
        <p14:creationId xmlns:p14="http://schemas.microsoft.com/office/powerpoint/2010/main" val="2863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Jessie\Desktop\New folder\UseCaseDiagram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367"/>
            <a:ext cx="8001000" cy="66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480" y="67212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diagram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556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" y="67212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diagram</a:t>
            </a:r>
          </a:p>
          <a:p>
            <a:endParaRPr lang="vi-VN" dirty="0"/>
          </a:p>
        </p:txBody>
      </p:sp>
      <p:pic>
        <p:nvPicPr>
          <p:cNvPr id="6" name="Picture 5" descr="C:\Users\Jessie\Desktop\New folder\ClassDiagram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40" y="67212"/>
            <a:ext cx="7779260" cy="6714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08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</TotalTime>
  <Words>137</Words>
  <Application>Microsoft Office PowerPoint</Application>
  <PresentationFormat>On-screen Show (4:3)</PresentationFormat>
  <Paragraphs>93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Slipstream</vt:lpstr>
      <vt:lpstr>SOFTWARE DETAIL DESIGN </vt:lpstr>
      <vt:lpstr>PowerPoint Presentation</vt:lpstr>
      <vt:lpstr>Architecture Style </vt:lpstr>
      <vt:lpstr>Design Pattern: Mediator Pattern </vt:lpstr>
      <vt:lpstr>PowerPoint Presentation</vt:lpstr>
      <vt:lpstr>PowerPoint Presentation</vt:lpstr>
      <vt:lpstr>UML Diagrams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for your attention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DETAIL DESIGN </dc:title>
  <dc:creator>Mon</dc:creator>
  <cp:lastModifiedBy>Mon</cp:lastModifiedBy>
  <cp:revision>14</cp:revision>
  <dcterms:created xsi:type="dcterms:W3CDTF">2006-08-16T00:00:00Z</dcterms:created>
  <dcterms:modified xsi:type="dcterms:W3CDTF">2014-05-20T17:10:57Z</dcterms:modified>
</cp:coreProperties>
</file>