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7" d="100"/>
          <a:sy n="77" d="100"/>
        </p:scale>
        <p:origin x="1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TLCrimeAnalytic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F54061F-DCFF-460E-AD3E-A27D1A677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ATLCrimeAnalytics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5A77305-9D6B-4094-A56E-614C2414F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5/13/2024 12:13:25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rime count">
            <a:extLst>
              <a:ext uri="{FF2B5EF4-FFF2-40B4-BE49-F238E27FC236}">
                <a16:creationId xmlns:a16="http://schemas.microsoft.com/office/drawing/2014/main" id="{939E20FA-21FD-461C-BE0A-5628FDA6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542925"/>
            <a:ext cx="119919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71EA713E-8646-4863-9262-1731F369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42925"/>
            <a:ext cx="120015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early crimes">
            <a:extLst>
              <a:ext uri="{FF2B5EF4-FFF2-40B4-BE49-F238E27FC236}">
                <a16:creationId xmlns:a16="http://schemas.microsoft.com/office/drawing/2014/main" id="{6AD447AD-629A-4680-AD3F-2249A95E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542925"/>
            <a:ext cx="74390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micide">
            <a:extLst>
              <a:ext uri="{FF2B5EF4-FFF2-40B4-BE49-F238E27FC236}">
                <a16:creationId xmlns:a16="http://schemas.microsoft.com/office/drawing/2014/main" id="{630A55CB-D9A2-4B1F-971F-CC0E39FC1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542925"/>
            <a:ext cx="119919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ntly Crimes">
            <a:extLst>
              <a:ext uri="{FF2B5EF4-FFF2-40B4-BE49-F238E27FC236}">
                <a16:creationId xmlns:a16="http://schemas.microsoft.com/office/drawing/2014/main" id="{0B385C4B-8D1C-4DEF-9065-9E647145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42925"/>
            <a:ext cx="8763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ATLCrimeAnalytics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ATLCrimeAnalytics</dc:title>
  <dc:creator/>
  <cp:lastModifiedBy>Swetha Siddhantam</cp:lastModifiedBy>
  <cp:revision>1</cp:revision>
  <dcterms:created xsi:type="dcterms:W3CDTF">2024-05-13T00:13:32Z</dcterms:created>
  <dcterms:modified xsi:type="dcterms:W3CDTF">2024-05-13T00:14:48Z</dcterms:modified>
</cp:coreProperties>
</file>