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1" d="100"/>
          <a:sy n="101" d="100"/>
        </p:scale>
        <p:origin x="4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26421-2EAF-4F02-AB5F-066867A871D5}"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146743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26421-2EAF-4F02-AB5F-066867A871D5}"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146842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26421-2EAF-4F02-AB5F-066867A871D5}"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348511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26421-2EAF-4F02-AB5F-066867A871D5}"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370781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26421-2EAF-4F02-AB5F-066867A871D5}"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156049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26421-2EAF-4F02-AB5F-066867A871D5}"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308703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26421-2EAF-4F02-AB5F-066867A871D5}"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90491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26421-2EAF-4F02-AB5F-066867A871D5}"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398182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6421-2EAF-4F02-AB5F-066867A871D5}"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195126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26421-2EAF-4F02-AB5F-066867A871D5}"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220188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26421-2EAF-4F02-AB5F-066867A871D5}"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BA91A-64A8-4E67-9B05-51B2A505736A}" type="slidenum">
              <a:rPr lang="en-US" smtClean="0"/>
              <a:t>‹#›</a:t>
            </a:fld>
            <a:endParaRPr lang="en-US"/>
          </a:p>
        </p:txBody>
      </p:sp>
    </p:spTree>
    <p:extLst>
      <p:ext uri="{BB962C8B-B14F-4D97-AF65-F5344CB8AC3E}">
        <p14:creationId xmlns:p14="http://schemas.microsoft.com/office/powerpoint/2010/main" val="188305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26421-2EAF-4F02-AB5F-066867A871D5}"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BA91A-64A8-4E67-9B05-51B2A505736A}" type="slidenum">
              <a:rPr lang="en-US" smtClean="0"/>
              <a:t>‹#›</a:t>
            </a:fld>
            <a:endParaRPr lang="en-US"/>
          </a:p>
        </p:txBody>
      </p:sp>
    </p:spTree>
    <p:extLst>
      <p:ext uri="{BB962C8B-B14F-4D97-AF65-F5344CB8AC3E}">
        <p14:creationId xmlns:p14="http://schemas.microsoft.com/office/powerpoint/2010/main" val="112269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812" y="835551"/>
            <a:ext cx="10515600" cy="3919329"/>
          </a:xfrm>
        </p:spPr>
        <p:txBody>
          <a:bodyPr/>
          <a:lstStyle/>
          <a:p>
            <a:r>
              <a:rPr lang="en-US" dirty="0" smtClean="0"/>
              <a:t>1. Type one paragraph to introduce background of the company and group members </a:t>
            </a:r>
          </a:p>
          <a:p>
            <a:r>
              <a:rPr lang="en-US" dirty="0" smtClean="0"/>
              <a:t>Our </a:t>
            </a:r>
            <a:r>
              <a:rPr lang="en-US" dirty="0"/>
              <a:t>group decided to analyze the company </a:t>
            </a:r>
            <a:r>
              <a:rPr lang="en-US" dirty="0" err="1"/>
              <a:t>ColourPop</a:t>
            </a:r>
            <a:r>
              <a:rPr lang="en-US" dirty="0"/>
              <a:t>. </a:t>
            </a:r>
            <a:r>
              <a:rPr lang="en-US" dirty="0" err="1"/>
              <a:t>ColourPop</a:t>
            </a:r>
            <a:r>
              <a:rPr lang="en-US" dirty="0"/>
              <a:t> is an online only makeup company. We thought it would be interesting to analyze the processes of an online only retailer simply because the supply chain is unique in that the company manufactures and supplies the product straight to the customer which is not something that most companies do anymore. Our group is comprised of </a:t>
            </a:r>
            <a:r>
              <a:rPr lang="en-US" dirty="0" err="1"/>
              <a:t>Shazeem</a:t>
            </a:r>
            <a:r>
              <a:rPr lang="en-US" dirty="0"/>
              <a:t> Siddiqi, Olivia </a:t>
            </a:r>
            <a:r>
              <a:rPr lang="en-US" dirty="0" err="1"/>
              <a:t>Belitsky</a:t>
            </a:r>
            <a:r>
              <a:rPr lang="en-US" dirty="0"/>
              <a:t>, and </a:t>
            </a:r>
            <a:r>
              <a:rPr lang="en-US" dirty="0" err="1"/>
              <a:t>Mintis</a:t>
            </a:r>
            <a:r>
              <a:rPr lang="en-US" dirty="0"/>
              <a:t> Hankerson.</a:t>
            </a:r>
            <a:endParaRPr lang="en-US" dirty="0"/>
          </a:p>
        </p:txBody>
      </p:sp>
    </p:spTree>
    <p:extLst>
      <p:ext uri="{BB962C8B-B14F-4D97-AF65-F5344CB8AC3E}">
        <p14:creationId xmlns:p14="http://schemas.microsoft.com/office/powerpoint/2010/main" val="14288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32035" t="43796" r="34662" b="18292"/>
          <a:stretch/>
        </p:blipFill>
        <p:spPr bwMode="auto">
          <a:xfrm>
            <a:off x="1135117" y="517109"/>
            <a:ext cx="9326879" cy="5796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933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91</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2017-03-08T21:57:44Z</dcterms:created>
  <dcterms:modified xsi:type="dcterms:W3CDTF">2017-03-17T01:27:51Z</dcterms:modified>
</cp:coreProperties>
</file>