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18" autoAdjust="0"/>
  </p:normalViewPr>
  <p:slideViewPr>
    <p:cSldViewPr snapToGrid="0" snapToObjects="1">
      <p:cViewPr varScale="1">
        <p:scale>
          <a:sx n="88" d="100"/>
          <a:sy n="88" d="100"/>
        </p:scale>
        <p:origin x="-13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BAF7-747F-7D48-8B58-F2325DC0AA84}" type="datetimeFigureOut">
              <a:rPr lang="en-US" smtClean="0"/>
              <a:t>16/02/17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EFD7-459D-D949-BA27-8740F293E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0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BAF7-747F-7D48-8B58-F2325DC0AA84}" type="datetimeFigureOut">
              <a:rPr lang="en-US" smtClean="0"/>
              <a:t>16/02/17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EFD7-459D-D949-BA27-8740F293E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0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BAF7-747F-7D48-8B58-F2325DC0AA84}" type="datetimeFigureOut">
              <a:rPr lang="en-US" smtClean="0"/>
              <a:t>16/02/17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EFD7-459D-D949-BA27-8740F293E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26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BAF7-747F-7D48-8B58-F2325DC0AA84}" type="datetimeFigureOut">
              <a:rPr lang="en-US" smtClean="0"/>
              <a:t>16/02/17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EFD7-459D-D949-BA27-8740F293E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0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BAF7-747F-7D48-8B58-F2325DC0AA84}" type="datetimeFigureOut">
              <a:rPr lang="en-US" smtClean="0"/>
              <a:t>16/02/17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EFD7-459D-D949-BA27-8740F293E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4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BAF7-747F-7D48-8B58-F2325DC0AA84}" type="datetimeFigureOut">
              <a:rPr lang="en-US" smtClean="0"/>
              <a:t>16/02/17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EFD7-459D-D949-BA27-8740F293E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2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BAF7-747F-7D48-8B58-F2325DC0AA84}" type="datetimeFigureOut">
              <a:rPr lang="en-US" smtClean="0"/>
              <a:t>16/02/17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EFD7-459D-D949-BA27-8740F293E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2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BAF7-747F-7D48-8B58-F2325DC0AA84}" type="datetimeFigureOut">
              <a:rPr lang="en-US" smtClean="0"/>
              <a:t>16/02/17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EFD7-459D-D949-BA27-8740F293E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4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BAF7-747F-7D48-8B58-F2325DC0AA84}" type="datetimeFigureOut">
              <a:rPr lang="en-US" smtClean="0"/>
              <a:t>16/02/17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EFD7-459D-D949-BA27-8740F293E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0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BAF7-747F-7D48-8B58-F2325DC0AA84}" type="datetimeFigureOut">
              <a:rPr lang="en-US" smtClean="0"/>
              <a:t>16/02/17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EFD7-459D-D949-BA27-8740F293E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BAF7-747F-7D48-8B58-F2325DC0AA84}" type="datetimeFigureOut">
              <a:rPr lang="en-US" smtClean="0"/>
              <a:t>16/02/17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EFD7-459D-D949-BA27-8740F293E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3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ABAF7-747F-7D48-8B58-F2325DC0AA84}" type="datetimeFigureOut">
              <a:rPr lang="en-US" smtClean="0"/>
              <a:t>16/02/17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EEFD7-459D-D949-BA27-8740F293E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6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02454"/>
              </p:ext>
            </p:extLst>
          </p:nvPr>
        </p:nvGraphicFramePr>
        <p:xfrm>
          <a:off x="1133262" y="1857574"/>
          <a:ext cx="2467124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3562"/>
                <a:gridCol w="12335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Session 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Session 2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w(x,1)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w(y,1)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w(x,99)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w(y,99)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r(y)1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r(x)1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4651224" y="1563157"/>
            <a:ext cx="1297813" cy="8374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w(x,1)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4651224" y="2901881"/>
            <a:ext cx="1298917" cy="8374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Ins="0" bIns="0" rtlCol="0" anchor="ctr"/>
          <a:lstStyle/>
          <a:p>
            <a:pPr algn="ctr"/>
            <a:r>
              <a:rPr lang="en-US" sz="2000" dirty="0" smtClean="0"/>
              <a:t>w(x,99)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6729412" y="2901881"/>
            <a:ext cx="1298917" cy="8374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Ins="0" bIns="0" rtlCol="0" anchor="ctr"/>
          <a:lstStyle/>
          <a:p>
            <a:pPr algn="ctr"/>
            <a:r>
              <a:rPr lang="en-US" sz="2000" dirty="0" smtClean="0"/>
              <a:t>w(y,99)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6729412" y="1577114"/>
            <a:ext cx="1298917" cy="8374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Ins="0" bIns="0" rtlCol="0" anchor="ctr"/>
          <a:lstStyle/>
          <a:p>
            <a:pPr algn="ctr"/>
            <a:r>
              <a:rPr lang="en-US" sz="2000" dirty="0" smtClean="0"/>
              <a:t>w(y,1)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4651224" y="4296432"/>
            <a:ext cx="1298917" cy="8374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Ins="0" bIns="0" rtlCol="0" anchor="ctr"/>
          <a:lstStyle/>
          <a:p>
            <a:pPr algn="ctr"/>
            <a:r>
              <a:rPr lang="en-US" sz="2000" dirty="0" smtClean="0"/>
              <a:t>r(y)1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6729412" y="4303643"/>
            <a:ext cx="1298917" cy="8374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Ins="0" bIns="0" rtlCol="0" anchor="ctr"/>
          <a:lstStyle/>
          <a:p>
            <a:pPr algn="ctr"/>
            <a:r>
              <a:rPr lang="en-US" sz="2000" dirty="0" smtClean="0"/>
              <a:t>r(x)1</a:t>
            </a:r>
            <a:endParaRPr lang="en-US" sz="2000" dirty="0"/>
          </a:p>
        </p:txBody>
      </p:sp>
      <p:cxnSp>
        <p:nvCxnSpPr>
          <p:cNvPr id="12" name="Straight Arrow Connector 11"/>
          <p:cNvCxnSpPr>
            <a:stCxn id="5" idx="4"/>
            <a:endCxn id="6" idx="0"/>
          </p:cNvCxnSpPr>
          <p:nvPr/>
        </p:nvCxnSpPr>
        <p:spPr>
          <a:xfrm>
            <a:off x="5300131" y="2400562"/>
            <a:ext cx="552" cy="50131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  <a:effectLst/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4"/>
            <a:endCxn id="7" idx="0"/>
          </p:cNvCxnSpPr>
          <p:nvPr/>
        </p:nvCxnSpPr>
        <p:spPr>
          <a:xfrm>
            <a:off x="7378871" y="2414519"/>
            <a:ext cx="0" cy="48736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  <a:effectLst/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4"/>
            <a:endCxn id="10" idx="0"/>
          </p:cNvCxnSpPr>
          <p:nvPr/>
        </p:nvCxnSpPr>
        <p:spPr>
          <a:xfrm>
            <a:off x="5300131" y="2400562"/>
            <a:ext cx="2078740" cy="1903081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  <a:effectLst/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4"/>
            <a:endCxn id="9" idx="0"/>
          </p:cNvCxnSpPr>
          <p:nvPr/>
        </p:nvCxnSpPr>
        <p:spPr>
          <a:xfrm flipH="1">
            <a:off x="5300683" y="2414519"/>
            <a:ext cx="2078188" cy="1881913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  <a:effectLst/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9" idx="0"/>
          </p:cNvCxnSpPr>
          <p:nvPr/>
        </p:nvCxnSpPr>
        <p:spPr>
          <a:xfrm>
            <a:off x="5300683" y="3739286"/>
            <a:ext cx="0" cy="55714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  <a:effectLst/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7378871" y="3739286"/>
            <a:ext cx="0" cy="564357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  <a:effectLst/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363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72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R.</dc:creator>
  <cp:lastModifiedBy>Rodrigo R.</cp:lastModifiedBy>
  <cp:revision>3</cp:revision>
  <cp:lastPrinted>2017-02-16T07:54:27Z</cp:lastPrinted>
  <dcterms:created xsi:type="dcterms:W3CDTF">2017-02-16T00:56:14Z</dcterms:created>
  <dcterms:modified xsi:type="dcterms:W3CDTF">2017-02-16T07:54:31Z</dcterms:modified>
</cp:coreProperties>
</file>