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0763-8266-41FE-92BC-94905FE5B4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D2E4-D82F-4F28-B271-59EE042D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3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0763-8266-41FE-92BC-94905FE5B4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D2E4-D82F-4F28-B271-59EE042D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2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0763-8266-41FE-92BC-94905FE5B4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D2E4-D82F-4F28-B271-59EE042D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0763-8266-41FE-92BC-94905FE5B4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D2E4-D82F-4F28-B271-59EE042D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0763-8266-41FE-92BC-94905FE5B4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D2E4-D82F-4F28-B271-59EE042D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0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0763-8266-41FE-92BC-94905FE5B4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D2E4-D82F-4F28-B271-59EE042D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0763-8266-41FE-92BC-94905FE5B4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D2E4-D82F-4F28-B271-59EE042D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0763-8266-41FE-92BC-94905FE5B4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D2E4-D82F-4F28-B271-59EE042D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2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0763-8266-41FE-92BC-94905FE5B4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D2E4-D82F-4F28-B271-59EE042D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5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0763-8266-41FE-92BC-94905FE5B4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D2E4-D82F-4F28-B271-59EE042D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0763-8266-41FE-92BC-94905FE5B4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D2E4-D82F-4F28-B271-59EE042D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9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0763-8266-41FE-92BC-94905FE5B4D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D2E4-D82F-4F28-B271-59EE042D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8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/>
          <p:cNvCxnSpPr/>
          <p:nvPr/>
        </p:nvCxnSpPr>
        <p:spPr>
          <a:xfrm>
            <a:off x="1954000" y="2830385"/>
            <a:ext cx="970141" cy="41801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 flipH="1" flipV="1">
            <a:off x="2455741" y="749259"/>
            <a:ext cx="1040924" cy="2391657"/>
          </a:xfrm>
          <a:prstGeom prst="bentConnector4">
            <a:avLst>
              <a:gd name="adj1" fmla="val -21961"/>
              <a:gd name="adj2" fmla="val 7101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82711" y="2621012"/>
            <a:ext cx="1558038" cy="63833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Client Application</a:t>
            </a:r>
          </a:p>
        </p:txBody>
      </p:sp>
      <p:sp>
        <p:nvSpPr>
          <p:cNvPr id="35" name="Snip Single Corner Rectangle 34"/>
          <p:cNvSpPr/>
          <p:nvPr/>
        </p:nvSpPr>
        <p:spPr>
          <a:xfrm>
            <a:off x="370351" y="3271865"/>
            <a:ext cx="1782305" cy="1463407"/>
          </a:xfrm>
          <a:prstGeom prst="snip1Rect">
            <a:avLst/>
          </a:prstGeom>
          <a:solidFill>
            <a:schemeClr val="tx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Session Trace st 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</a:t>
            </a:r>
            <a:r>
              <a:rPr lang="en-US" sz="2000" b="1" baseline="30000" dirty="0">
                <a:solidFill>
                  <a:schemeClr val="tx1"/>
                </a:solidFill>
              </a:rPr>
              <a:t>i’</a:t>
            </a:r>
            <a:r>
              <a:rPr lang="en-US" sz="2000" b="1" dirty="0">
                <a:solidFill>
                  <a:schemeClr val="tx1"/>
                </a:solidFill>
              </a:rPr>
              <a:t>, v’</a:t>
            </a:r>
            <a:r>
              <a:rPr lang="en-US" sz="2000" b="1" baseline="-25000" dirty="0">
                <a:solidFill>
                  <a:schemeClr val="tx1"/>
                </a:solidFill>
              </a:rPr>
              <a:t>i</a:t>
            </a:r>
            <a:r>
              <a:rPr lang="en-US" sz="2000" b="1" dirty="0">
                <a:solidFill>
                  <a:schemeClr val="tx1"/>
                </a:solidFill>
              </a:rPr>
              <a:t>, T</a:t>
            </a:r>
            <a:r>
              <a:rPr lang="en-US" sz="2000" b="1" baseline="30000" dirty="0">
                <a:solidFill>
                  <a:schemeClr val="tx1"/>
                </a:solidFill>
              </a:rPr>
              <a:t>1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</a:t>
            </a:r>
            <a:r>
              <a:rPr lang="en-US" sz="2000" b="1" baseline="30000" dirty="0">
                <a:solidFill>
                  <a:schemeClr val="tx1"/>
                </a:solidFill>
              </a:rPr>
              <a:t>j’</a:t>
            </a:r>
            <a:r>
              <a:rPr lang="en-US" sz="2000" b="1" dirty="0">
                <a:solidFill>
                  <a:schemeClr val="tx1"/>
                </a:solidFill>
              </a:rPr>
              <a:t>, v’</a:t>
            </a:r>
            <a:r>
              <a:rPr lang="en-US" sz="2000" b="1" baseline="-25000" dirty="0">
                <a:solidFill>
                  <a:schemeClr val="tx1"/>
                </a:solidFill>
              </a:rPr>
              <a:t>j</a:t>
            </a:r>
            <a:r>
              <a:rPr lang="en-US" sz="2000" b="1" baseline="30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, T2</a:t>
            </a:r>
            <a:endParaRPr lang="en-US" sz="2000" b="1" baseline="30000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6" y="3140917"/>
            <a:ext cx="1233318" cy="123332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425762" y="2639273"/>
            <a:ext cx="1558038" cy="63833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Client Application</a:t>
            </a:r>
          </a:p>
        </p:txBody>
      </p:sp>
      <p:sp>
        <p:nvSpPr>
          <p:cNvPr id="38" name="Snip Single Corner Rectangle 37"/>
          <p:cNvSpPr/>
          <p:nvPr/>
        </p:nvSpPr>
        <p:spPr>
          <a:xfrm>
            <a:off x="4425762" y="3270604"/>
            <a:ext cx="1782305" cy="1463407"/>
          </a:xfrm>
          <a:prstGeom prst="snip1Rect">
            <a:avLst/>
          </a:prstGeom>
          <a:solidFill>
            <a:schemeClr val="tx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Session Trace st’’ 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</a:t>
            </a:r>
            <a:r>
              <a:rPr lang="en-US" sz="2000" b="1" baseline="30000" dirty="0">
                <a:solidFill>
                  <a:schemeClr val="tx1"/>
                </a:solidFill>
              </a:rPr>
              <a:t>j’’’</a:t>
            </a:r>
            <a:r>
              <a:rPr lang="en-US" sz="2000" b="1" dirty="0">
                <a:solidFill>
                  <a:schemeClr val="tx1"/>
                </a:solidFill>
              </a:rPr>
              <a:t>, v’’’</a:t>
            </a:r>
            <a:r>
              <a:rPr lang="en-US" sz="2000" b="1" baseline="-25000" dirty="0">
                <a:solidFill>
                  <a:schemeClr val="tx1"/>
                </a:solidFill>
              </a:rPr>
              <a:t>j</a:t>
            </a:r>
            <a:r>
              <a:rPr lang="en-US" sz="2000" b="1" dirty="0">
                <a:solidFill>
                  <a:schemeClr val="tx1"/>
                </a:solidFill>
              </a:rPr>
              <a:t>, T</a:t>
            </a:r>
            <a:r>
              <a:rPr lang="en-US" sz="2000" b="1" baseline="30000" dirty="0">
                <a:solidFill>
                  <a:schemeClr val="tx1"/>
                </a:solidFill>
              </a:rPr>
              <a:t>5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</a:t>
            </a:r>
            <a:r>
              <a:rPr lang="en-US" sz="2000" b="1" baseline="30000" dirty="0">
                <a:solidFill>
                  <a:schemeClr val="tx1"/>
                </a:solidFill>
              </a:rPr>
              <a:t>l’’’</a:t>
            </a:r>
            <a:r>
              <a:rPr lang="en-US" sz="2000" b="1" dirty="0">
                <a:solidFill>
                  <a:schemeClr val="tx1"/>
                </a:solidFill>
              </a:rPr>
              <a:t>, v’’’</a:t>
            </a:r>
            <a:r>
              <a:rPr lang="en-US" sz="2000" b="1" baseline="-25000" dirty="0">
                <a:solidFill>
                  <a:schemeClr val="tx1"/>
                </a:solidFill>
              </a:rPr>
              <a:t>l</a:t>
            </a:r>
            <a:r>
              <a:rPr lang="en-US" sz="2000" b="1" dirty="0">
                <a:solidFill>
                  <a:schemeClr val="tx1"/>
                </a:solidFill>
              </a:rPr>
              <a:t>, T</a:t>
            </a:r>
            <a:r>
              <a:rPr lang="en-US" sz="2000" b="1" baseline="30000" dirty="0">
                <a:solidFill>
                  <a:schemeClr val="tx1"/>
                </a:solidFill>
              </a:rPr>
              <a:t>6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55741" y="272924"/>
            <a:ext cx="1558038" cy="63833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Client Application</a:t>
            </a:r>
          </a:p>
        </p:txBody>
      </p:sp>
      <p:sp>
        <p:nvSpPr>
          <p:cNvPr id="40" name="Snip Single Corner Rectangle 39"/>
          <p:cNvSpPr/>
          <p:nvPr/>
        </p:nvSpPr>
        <p:spPr>
          <a:xfrm>
            <a:off x="2455741" y="904255"/>
            <a:ext cx="1782305" cy="1463407"/>
          </a:xfrm>
          <a:prstGeom prst="snip1Rect">
            <a:avLst/>
          </a:prstGeom>
          <a:solidFill>
            <a:schemeClr val="tx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Session Trace st’ 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</a:t>
            </a:r>
            <a:r>
              <a:rPr lang="en-US" sz="2000" b="1" baseline="30000" dirty="0">
                <a:solidFill>
                  <a:schemeClr val="tx1"/>
                </a:solidFill>
              </a:rPr>
              <a:t>i’’</a:t>
            </a:r>
            <a:r>
              <a:rPr lang="en-US" sz="2000" b="1" dirty="0">
                <a:solidFill>
                  <a:schemeClr val="tx1"/>
                </a:solidFill>
              </a:rPr>
              <a:t>, v’’</a:t>
            </a:r>
            <a:r>
              <a:rPr lang="en-US" sz="2000" b="1" baseline="-25000" dirty="0" err="1">
                <a:solidFill>
                  <a:schemeClr val="tx1"/>
                </a:solidFill>
              </a:rPr>
              <a:t>i</a:t>
            </a:r>
            <a:r>
              <a:rPr lang="en-US" sz="2000" b="1" baseline="30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, T</a:t>
            </a:r>
            <a:r>
              <a:rPr lang="en-US" sz="2000" b="1" baseline="30000" dirty="0">
                <a:solidFill>
                  <a:schemeClr val="tx1"/>
                </a:solidFill>
              </a:rPr>
              <a:t>3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</a:t>
            </a:r>
            <a:r>
              <a:rPr lang="en-US" sz="2000" b="1" baseline="30000" dirty="0">
                <a:solidFill>
                  <a:schemeClr val="tx1"/>
                </a:solidFill>
              </a:rPr>
              <a:t>k’’</a:t>
            </a:r>
            <a:r>
              <a:rPr lang="en-US" sz="2000" b="1" dirty="0">
                <a:solidFill>
                  <a:schemeClr val="tx1"/>
                </a:solidFill>
              </a:rPr>
              <a:t>, v’’</a:t>
            </a:r>
            <a:r>
              <a:rPr lang="en-US" sz="2000" b="1" baseline="-25000" dirty="0">
                <a:solidFill>
                  <a:schemeClr val="tx1"/>
                </a:solidFill>
              </a:rPr>
              <a:t>k</a:t>
            </a:r>
            <a:r>
              <a:rPr lang="en-US" sz="2000" b="1" dirty="0">
                <a:solidFill>
                  <a:schemeClr val="tx1"/>
                </a:solidFill>
              </a:rPr>
              <a:t>, T</a:t>
            </a:r>
            <a:r>
              <a:rPr lang="en-US" sz="2000" b="1" baseline="30000" dirty="0">
                <a:solidFill>
                  <a:schemeClr val="tx1"/>
                </a:solidFill>
              </a:rPr>
              <a:t>4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764795" y="2814327"/>
            <a:ext cx="660967" cy="3659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2067879" y="3014718"/>
            <a:ext cx="62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r>
              <a:rPr lang="en-US" b="1" baseline="30000" dirty="0"/>
              <a:t>i’</a:t>
            </a:r>
            <a:endParaRPr lang="en-IN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896614" y="3168983"/>
            <a:ext cx="993201" cy="3986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013779" y="3086750"/>
            <a:ext cx="449642" cy="2214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2146505" y="3401314"/>
            <a:ext cx="62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j’</a:t>
            </a:r>
            <a:endParaRPr lang="en-IN" dirty="0"/>
          </a:p>
        </p:txBody>
      </p:sp>
      <p:cxnSp>
        <p:nvCxnSpPr>
          <p:cNvPr id="80" name="Elbow Connector 79"/>
          <p:cNvCxnSpPr>
            <a:endCxn id="39" idx="1"/>
          </p:cNvCxnSpPr>
          <p:nvPr/>
        </p:nvCxnSpPr>
        <p:spPr>
          <a:xfrm rot="16200000" flipV="1">
            <a:off x="1601514" y="1446319"/>
            <a:ext cx="2548824" cy="840370"/>
          </a:xfrm>
          <a:prstGeom prst="bentConnector4">
            <a:avLst>
              <a:gd name="adj1" fmla="val 23559"/>
              <a:gd name="adj2" fmla="val 14080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flipH="1">
            <a:off x="2541357" y="2523899"/>
            <a:ext cx="62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k’’</a:t>
            </a:r>
            <a:endParaRPr lang="en-IN" dirty="0"/>
          </a:p>
        </p:txBody>
      </p:sp>
      <p:sp>
        <p:nvSpPr>
          <p:cNvPr id="108" name="TextBox 107"/>
          <p:cNvSpPr txBox="1"/>
          <p:nvPr/>
        </p:nvSpPr>
        <p:spPr>
          <a:xfrm flipH="1">
            <a:off x="3485244" y="2437546"/>
            <a:ext cx="56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r>
              <a:rPr lang="en-US" b="1" baseline="30000" dirty="0"/>
              <a:t>i’’</a:t>
            </a:r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 flipH="1">
            <a:off x="4013779" y="3250304"/>
            <a:ext cx="62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30000" dirty="0"/>
              <a:t>j’’’</a:t>
            </a:r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 flipH="1">
            <a:off x="3842489" y="2630280"/>
            <a:ext cx="56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r>
              <a:rPr lang="en-US" b="1" baseline="30000" dirty="0"/>
              <a:t>l’’’</a:t>
            </a:r>
            <a:endParaRPr lang="en-IN" dirty="0"/>
          </a:p>
        </p:txBody>
      </p:sp>
      <p:sp>
        <p:nvSpPr>
          <p:cNvPr id="116" name="Snip Single Corner Rectangle 115"/>
          <p:cNvSpPr/>
          <p:nvPr/>
        </p:nvSpPr>
        <p:spPr>
          <a:xfrm>
            <a:off x="4409221" y="621897"/>
            <a:ext cx="1782305" cy="1463407"/>
          </a:xfrm>
          <a:prstGeom prst="snip1Rect">
            <a:avLst/>
          </a:prstGeom>
          <a:solidFill>
            <a:schemeClr val="tx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Global Session </a:t>
            </a:r>
            <a:r>
              <a:rPr lang="en-US" sz="2000" b="1">
                <a:solidFill>
                  <a:schemeClr val="tx1"/>
                </a:solidFill>
              </a:rPr>
              <a:t>Trace St: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st, st’, st’’ </a:t>
            </a:r>
          </a:p>
        </p:txBody>
      </p:sp>
    </p:spTree>
    <p:extLst>
      <p:ext uri="{BB962C8B-B14F-4D97-AF65-F5344CB8AC3E}">
        <p14:creationId xmlns:p14="http://schemas.microsoft.com/office/powerpoint/2010/main" val="115413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ssidha1</dc:creator>
  <cp:lastModifiedBy>user</cp:lastModifiedBy>
  <cp:revision>72</cp:revision>
  <dcterms:created xsi:type="dcterms:W3CDTF">2015-04-28T20:59:05Z</dcterms:created>
  <dcterms:modified xsi:type="dcterms:W3CDTF">2016-11-17T17:22:50Z</dcterms:modified>
</cp:coreProperties>
</file>