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8" r:id="rId2"/>
    <p:sldId id="256" r:id="rId3"/>
    <p:sldId id="259" r:id="rId4"/>
    <p:sldId id="260" r:id="rId5"/>
    <p:sldId id="37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369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60" autoAdjust="0"/>
    <p:restoredTop sz="94660"/>
  </p:normalViewPr>
  <p:slideViewPr>
    <p:cSldViewPr snapToGrid="0">
      <p:cViewPr varScale="1">
        <p:scale>
          <a:sx n="70" d="100"/>
          <a:sy n="70" d="100"/>
        </p:scale>
        <p:origin x="88" y="9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0768D6-2E6E-4157-A13B-D379C049F4C6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E1B5DF-6735-4CDC-93A1-E7E7C31D5A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18431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DE7CC7-0475-47A9-BA55-8897C8529B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18A563A-8021-4D01-82F4-077D271560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695EBB-D1C6-4837-941F-50774F937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EF1AE-9731-4A4C-AA7D-99F2D800E4F1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8AAC34-91C3-4A4B-84E5-33D280BA2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EAB1CD-0C2F-4AF2-9E89-C304BF984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FF179-4B6E-44B1-9AD9-FBBEF8E0F6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7058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86112F-4172-4642-AC22-8584294F6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C9531D7-C41A-427E-8526-D021230444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C9C05D-546C-4102-9A4E-B07E5AFBE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EF1AE-9731-4A4C-AA7D-99F2D800E4F1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548CB5-E122-4C61-ABED-91F97D0FF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6AB482-00D4-4ACB-A71E-116D65581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FF179-4B6E-44B1-9AD9-FBBEF8E0F6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9130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35DAF70-0011-41F9-BFED-D9BECA1199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35C8620-5224-4D9D-831B-494422022E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669B41-76BF-4BCE-BD44-8C07A483F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EF1AE-9731-4A4C-AA7D-99F2D800E4F1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E65640-6C69-4C00-B416-7C9E920D1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F68955-4E39-4ADD-ADCE-16F7E127B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FF179-4B6E-44B1-9AD9-FBBEF8E0F6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9125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570100-80F4-4DBF-BD91-0544D02A1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386427-B40B-434F-ABE5-A950FCFE32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FD3097-1784-46F7-BFC5-60D52840A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EF1AE-9731-4A4C-AA7D-99F2D800E4F1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93C997-D7A6-466F-8A8C-EE0113ED4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A5448E-F7E7-471E-90DC-755C19E55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FF179-4B6E-44B1-9AD9-FBBEF8E0F6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8363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E581E7-4D47-4D0B-856B-85420236F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1D002A0-9D59-4FD5-80E5-E448898AAA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94DB29-C965-4243-A7E4-D4EB3E9E7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EF1AE-9731-4A4C-AA7D-99F2D800E4F1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F9440A-0ECB-4C25-877C-CB7A8BE9F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232D5D-4368-44E1-8C5F-D90B56DC2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FF179-4B6E-44B1-9AD9-FBBEF8E0F6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2922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288F23-9C48-4510-B27E-75CFDC4F4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20B74B-BF6B-47B0-9F71-810FF69A1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1D200F9-F668-4BFC-A935-8034223FC4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3B7E622-01A7-4205-AA82-783C400D3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EF1AE-9731-4A4C-AA7D-99F2D800E4F1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612875-9F1F-4D9B-97D4-0C8C73861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A75302B-8B48-48C9-8A8F-E577B72B6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FF179-4B6E-44B1-9AD9-FBBEF8E0F6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7878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C2D43F-E0DE-4BC2-A0FD-C52DF239E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EF1B8ED-2EE4-48DE-ACAA-C57C7526F0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FA9553D-AFC7-4278-AA7B-5F43EBCE0C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58C1E9B-E124-4AC4-909E-BD344D1F7F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18FA414-BE6E-4063-841B-D464A15D61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EB4EAB4-7327-479E-BACB-8ED6780C2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EF1AE-9731-4A4C-AA7D-99F2D800E4F1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4895289-4521-4FE7-BFBA-D8AF36CF4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08118B2-4D09-403F-8150-8BF3FF560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FF179-4B6E-44B1-9AD9-FBBEF8E0F6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2889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5A00D9-994E-4E96-8CAE-261C9A778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D66C1BC-0A28-4AC2-85BB-B92434194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EF1AE-9731-4A4C-AA7D-99F2D800E4F1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5F70F99-27E0-49D8-ACD5-E869E94A3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D0CFDF9-6CFC-4246-8BBD-18A9CF03C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FF179-4B6E-44B1-9AD9-FBBEF8E0F6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3864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ABA911E-EC62-4608-9C9F-455897F5B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EF1AE-9731-4A4C-AA7D-99F2D800E4F1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7432737-6A15-4FD2-92AB-1EDE60A5E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8E8D8B5-C428-42BC-ADB0-A21A332D7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FF179-4B6E-44B1-9AD9-FBBEF8E0F6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1021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FDF0F5-5D1F-44A8-BEDE-D034E8354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99E32B-ECCC-4034-A6E6-5B0A461BED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78E0EEA-4485-4B76-8A6F-B451A17AE5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1CF870-C0FA-4FBD-9C7F-DECA74DE9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EF1AE-9731-4A4C-AA7D-99F2D800E4F1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274CFC-38DB-46A7-8912-10EBBF633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685CFF-70C5-4CB4-94E9-411A95B8F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FF179-4B6E-44B1-9AD9-FBBEF8E0F6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2026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7593D7-63AD-4825-81E9-8232C83B3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8181FA0-B2D4-41B7-8A14-3000F731EF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E615D71-838E-4B98-BEF2-9DC420CC15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EBEEDC-2F69-4A3D-BB26-4AE114C2E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EF1AE-9731-4A4C-AA7D-99F2D800E4F1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D36EF27-58E6-4595-A8B6-C842214E3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52356D1-A089-4EFA-85F8-762C8EDA7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FF179-4B6E-44B1-9AD9-FBBEF8E0F6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8474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95A3B40-071A-40BA-BA7A-E732FBC38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4BB1AF3-C7E2-4CCE-ACB5-997E987F0F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D4AC0E-3F7A-46C5-81AE-2F234659E5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0EF1AE-9731-4A4C-AA7D-99F2D800E4F1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0AAF35-4BEA-4864-83A9-15B2064008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A923A9-2811-4B51-80DC-75F4C60A24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AFF179-4B6E-44B1-9AD9-FBBEF8E0F6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7202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CDF1BF-2788-4B9C-A2A2-B63F504EBA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Chapter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DDFEBFF-9B35-45BC-A18A-CDBC6EBC48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58515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C8DB32C2-679E-467E-ACDA-A450A620E9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851" y="99245"/>
            <a:ext cx="11024297" cy="6659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9781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174077F0-B0FB-4038-BA34-EFEF3AD8E33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69" y="1353089"/>
            <a:ext cx="11998062" cy="4151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17773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9D03A8A0-20F5-453E-9E0D-CCEB6CF497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0"/>
            <a:ext cx="6095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03395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DDA58CC1-5B12-430A-A486-93B9A24B1D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8618" y="2037917"/>
            <a:ext cx="6594764" cy="2782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89299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extLst>
              <a:ext uri="{FF2B5EF4-FFF2-40B4-BE49-F238E27FC236}">
                <a16:creationId xmlns:a16="http://schemas.microsoft.com/office/drawing/2014/main" id="{EE36BCA5-727B-4E11-A063-A15ABAE72B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019175"/>
            <a:ext cx="11430000" cy="481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95328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>
            <a:extLst>
              <a:ext uri="{FF2B5EF4-FFF2-40B4-BE49-F238E27FC236}">
                <a16:creationId xmlns:a16="http://schemas.microsoft.com/office/drawing/2014/main" id="{067923D4-E7DF-493E-A52C-3A9CC72973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70075"/>
            <a:ext cx="12192000" cy="3116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92430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>
            <a:extLst>
              <a:ext uri="{FF2B5EF4-FFF2-40B4-BE49-F238E27FC236}">
                <a16:creationId xmlns:a16="http://schemas.microsoft.com/office/drawing/2014/main" id="{E6EB866E-6243-415F-8D4C-63C56500B109}"/>
              </a:ext>
            </a:extLst>
          </p:cNvPr>
          <p:cNvGrpSpPr/>
          <p:nvPr/>
        </p:nvGrpSpPr>
        <p:grpSpPr>
          <a:xfrm>
            <a:off x="636364" y="1185705"/>
            <a:ext cx="8237073" cy="5059345"/>
            <a:chOff x="636364" y="1185705"/>
            <a:chExt cx="8237073" cy="5059345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75B910BC-B2A8-4EFE-ADDF-10CC195CE3EE}"/>
                </a:ext>
              </a:extLst>
            </p:cNvPr>
            <p:cNvSpPr/>
            <p:nvPr/>
          </p:nvSpPr>
          <p:spPr>
            <a:xfrm>
              <a:off x="3318563" y="1185705"/>
              <a:ext cx="5554874" cy="5059345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B39A98A0-B833-4933-A4B4-D5465D968B9F}"/>
                </a:ext>
              </a:extLst>
            </p:cNvPr>
            <p:cNvSpPr/>
            <p:nvPr/>
          </p:nvSpPr>
          <p:spPr>
            <a:xfrm>
              <a:off x="4322618" y="2009671"/>
              <a:ext cx="3602182" cy="3662624"/>
            </a:xfrm>
            <a:prstGeom prst="ellipse">
              <a:avLst/>
            </a:prstGeom>
            <a:solidFill>
              <a:schemeClr val="accent3">
                <a:lumMod val="20000"/>
                <a:lumOff val="80000"/>
                <a:alpha val="7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9D6BCA1-9FE0-46DD-92BE-703A8F6B4731}"/>
                </a:ext>
              </a:extLst>
            </p:cNvPr>
            <p:cNvSpPr txBox="1"/>
            <p:nvPr/>
          </p:nvSpPr>
          <p:spPr>
            <a:xfrm>
              <a:off x="5324285" y="1457431"/>
              <a:ext cx="15434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/>
                <a:t>Methods</a:t>
              </a:r>
              <a:endParaRPr lang="ko-KR" altLang="en-US" sz="24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10E7931-785B-4B4B-94A8-5A9247E1E077}"/>
                </a:ext>
              </a:extLst>
            </p:cNvPr>
            <p:cNvSpPr txBox="1"/>
            <p:nvPr/>
          </p:nvSpPr>
          <p:spPr>
            <a:xfrm>
              <a:off x="4433909" y="3429000"/>
              <a:ext cx="9707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/>
                <a:t>State</a:t>
              </a:r>
              <a:endParaRPr lang="ko-KR" altLang="en-US" sz="2400" dirty="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133BB0C-020D-4822-AAC4-83616E02E58C}"/>
                </a:ext>
              </a:extLst>
            </p:cNvPr>
            <p:cNvSpPr/>
            <p:nvPr/>
          </p:nvSpPr>
          <p:spPr>
            <a:xfrm>
              <a:off x="5752278" y="2749986"/>
              <a:ext cx="742862" cy="634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5E721F8C-0346-4386-8C13-1F3399D12741}"/>
                </a:ext>
              </a:extLst>
            </p:cNvPr>
            <p:cNvSpPr/>
            <p:nvPr/>
          </p:nvSpPr>
          <p:spPr>
            <a:xfrm>
              <a:off x="5752278" y="4534345"/>
              <a:ext cx="742862" cy="634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1D06C9D-8D50-44AE-A33E-4BAB101C2841}"/>
                </a:ext>
              </a:extLst>
            </p:cNvPr>
            <p:cNvSpPr txBox="1"/>
            <p:nvPr/>
          </p:nvSpPr>
          <p:spPr>
            <a:xfrm>
              <a:off x="5685647" y="2276983"/>
              <a:ext cx="8178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/>
                <a:t>num</a:t>
              </a:r>
              <a:endParaRPr lang="ko-KR" altLang="en-US" sz="240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1C05A91-9971-483A-A7B0-43DC319581C7}"/>
                </a:ext>
              </a:extLst>
            </p:cNvPr>
            <p:cNvSpPr txBox="1"/>
            <p:nvPr/>
          </p:nvSpPr>
          <p:spPr>
            <a:xfrm>
              <a:off x="5706602" y="3960780"/>
              <a:ext cx="8342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/>
                <a:t>den</a:t>
              </a:r>
              <a:endParaRPr lang="ko-KR" altLang="en-US" sz="2400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9C1AD1E-8695-4749-B9D5-8841F254B7E8}"/>
                </a:ext>
              </a:extLst>
            </p:cNvPr>
            <p:cNvSpPr txBox="1"/>
            <p:nvPr/>
          </p:nvSpPr>
          <p:spPr>
            <a:xfrm>
              <a:off x="5699848" y="4606925"/>
              <a:ext cx="8342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/>
                <a:t>5</a:t>
              </a:r>
              <a:endParaRPr lang="ko-KR" altLang="en-US" sz="24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20C4FAB-DFD8-42E3-ABCA-0FA22EAE5ED8}"/>
                </a:ext>
              </a:extLst>
            </p:cNvPr>
            <p:cNvSpPr txBox="1"/>
            <p:nvPr/>
          </p:nvSpPr>
          <p:spPr>
            <a:xfrm>
              <a:off x="5711061" y="2850548"/>
              <a:ext cx="8342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/>
                <a:t>3</a:t>
              </a:r>
              <a:endParaRPr lang="ko-KR" altLang="en-US" sz="2400" dirty="0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55CCDBC7-69D4-4D08-BC13-5EE8FE1C463F}"/>
                </a:ext>
              </a:extLst>
            </p:cNvPr>
            <p:cNvSpPr/>
            <p:nvPr/>
          </p:nvSpPr>
          <p:spPr>
            <a:xfrm>
              <a:off x="1052945" y="3067389"/>
              <a:ext cx="1108364" cy="114439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7EF66E2-9714-4A22-AC44-689E7D888C9F}"/>
                </a:ext>
              </a:extLst>
            </p:cNvPr>
            <p:cNvSpPr txBox="1"/>
            <p:nvPr/>
          </p:nvSpPr>
          <p:spPr>
            <a:xfrm>
              <a:off x="636364" y="2477038"/>
              <a:ext cx="22565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 err="1"/>
                <a:t>my_fraction</a:t>
              </a:r>
              <a:endParaRPr lang="ko-KR" altLang="en-US" sz="2800" dirty="0"/>
            </a:p>
          </p:txBody>
        </p:sp>
        <p:cxnSp>
          <p:nvCxnSpPr>
            <p:cNvPr id="18" name="연결선: 구부러짐 17">
              <a:extLst>
                <a:ext uri="{FF2B5EF4-FFF2-40B4-BE49-F238E27FC236}">
                  <a16:creationId xmlns:a16="http://schemas.microsoft.com/office/drawing/2014/main" id="{7DBB1ABB-2B1B-4722-B0AF-DD7B470C1D51}"/>
                </a:ext>
              </a:extLst>
            </p:cNvPr>
            <p:cNvCxnSpPr>
              <a:stCxn id="15" idx="3"/>
              <a:endCxn id="5" idx="3"/>
            </p:cNvCxnSpPr>
            <p:nvPr/>
          </p:nvCxnSpPr>
          <p:spPr>
            <a:xfrm>
              <a:off x="2161309" y="3639586"/>
              <a:ext cx="1970746" cy="1864540"/>
            </a:xfrm>
            <a:prstGeom prst="curvedConnector4">
              <a:avLst>
                <a:gd name="adj1" fmla="val 29361"/>
                <a:gd name="adj2" fmla="val 112260"/>
              </a:avLst>
            </a:prstGeom>
            <a:ln w="444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864931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그룹 66">
            <a:extLst>
              <a:ext uri="{FF2B5EF4-FFF2-40B4-BE49-F238E27FC236}">
                <a16:creationId xmlns:a16="http://schemas.microsoft.com/office/drawing/2014/main" id="{B99BA90C-4E8D-4BC5-92B6-4D1C880441A4}"/>
              </a:ext>
            </a:extLst>
          </p:cNvPr>
          <p:cNvGrpSpPr/>
          <p:nvPr/>
        </p:nvGrpSpPr>
        <p:grpSpPr>
          <a:xfrm>
            <a:off x="2009817" y="221094"/>
            <a:ext cx="8172366" cy="6415811"/>
            <a:chOff x="207253" y="360220"/>
            <a:chExt cx="8172366" cy="6415811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3FC08A41-D340-4954-B9E6-B0A999FC0E16}"/>
                </a:ext>
              </a:extLst>
            </p:cNvPr>
            <p:cNvGrpSpPr/>
            <p:nvPr/>
          </p:nvGrpSpPr>
          <p:grpSpPr>
            <a:xfrm>
              <a:off x="412913" y="360220"/>
              <a:ext cx="4574723" cy="2416234"/>
              <a:chOff x="478829" y="1185705"/>
              <a:chExt cx="8394608" cy="5059345"/>
            </a:xfrm>
          </p:grpSpPr>
          <p:sp>
            <p:nvSpPr>
              <p:cNvPr id="5" name="타원 4">
                <a:extLst>
                  <a:ext uri="{FF2B5EF4-FFF2-40B4-BE49-F238E27FC236}">
                    <a16:creationId xmlns:a16="http://schemas.microsoft.com/office/drawing/2014/main" id="{7A9DF8FC-D350-48E7-831F-492ABF187499}"/>
                  </a:ext>
                </a:extLst>
              </p:cNvPr>
              <p:cNvSpPr/>
              <p:nvPr/>
            </p:nvSpPr>
            <p:spPr>
              <a:xfrm>
                <a:off x="3318563" y="1185705"/>
                <a:ext cx="5554874" cy="5059345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타원 5">
                <a:extLst>
                  <a:ext uri="{FF2B5EF4-FFF2-40B4-BE49-F238E27FC236}">
                    <a16:creationId xmlns:a16="http://schemas.microsoft.com/office/drawing/2014/main" id="{D42D21D4-C2B7-4E0B-AA4E-B3A9F9734D2A}"/>
                  </a:ext>
                </a:extLst>
              </p:cNvPr>
              <p:cNvSpPr/>
              <p:nvPr/>
            </p:nvSpPr>
            <p:spPr>
              <a:xfrm>
                <a:off x="4322618" y="2009671"/>
                <a:ext cx="3602182" cy="3662624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  <a:alpha val="7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845EB64-118A-4D69-BA15-DBF6CCB65DA3}"/>
                  </a:ext>
                </a:extLst>
              </p:cNvPr>
              <p:cNvSpPr txBox="1"/>
              <p:nvPr/>
            </p:nvSpPr>
            <p:spPr>
              <a:xfrm>
                <a:off x="5324285" y="1457430"/>
                <a:ext cx="1543422" cy="5800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/>
                  <a:t>Methods</a:t>
                </a:r>
                <a:endParaRPr lang="ko-KR" altLang="en-US" sz="1200" dirty="0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33D2557-E61A-4315-B948-9FBBCDA0CBFA}"/>
                  </a:ext>
                </a:extLst>
              </p:cNvPr>
              <p:cNvSpPr txBox="1"/>
              <p:nvPr/>
            </p:nvSpPr>
            <p:spPr>
              <a:xfrm>
                <a:off x="4433909" y="3428999"/>
                <a:ext cx="970764" cy="5800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/>
                  <a:t>State</a:t>
                </a:r>
                <a:endParaRPr lang="ko-KR" altLang="en-US" sz="1200" dirty="0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9D171BF5-13B6-49C6-8274-95A78E498D47}"/>
                  </a:ext>
                </a:extLst>
              </p:cNvPr>
              <p:cNvSpPr/>
              <p:nvPr/>
            </p:nvSpPr>
            <p:spPr>
              <a:xfrm>
                <a:off x="5752278" y="2749986"/>
                <a:ext cx="742862" cy="63480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1E56E02F-39F5-464A-9EDE-8AE1B13D6DDD}"/>
                  </a:ext>
                </a:extLst>
              </p:cNvPr>
              <p:cNvSpPr/>
              <p:nvPr/>
            </p:nvSpPr>
            <p:spPr>
              <a:xfrm>
                <a:off x="5752278" y="4534345"/>
                <a:ext cx="742862" cy="63480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BCAF4FD-5BA9-4DA8-A654-449E8C5A5A8C}"/>
                  </a:ext>
                </a:extLst>
              </p:cNvPr>
              <p:cNvSpPr txBox="1"/>
              <p:nvPr/>
            </p:nvSpPr>
            <p:spPr>
              <a:xfrm>
                <a:off x="5685647" y="2276983"/>
                <a:ext cx="817894" cy="5155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dirty="0"/>
                  <a:t>num</a:t>
                </a:r>
                <a:endParaRPr lang="ko-KR" altLang="en-US" sz="1000" dirty="0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46E8AB7-ED92-4253-8ADD-B1CBA0A53E23}"/>
                  </a:ext>
                </a:extLst>
              </p:cNvPr>
              <p:cNvSpPr txBox="1"/>
              <p:nvPr/>
            </p:nvSpPr>
            <p:spPr>
              <a:xfrm>
                <a:off x="5706603" y="3960780"/>
                <a:ext cx="834214" cy="5800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/>
                  <a:t>den</a:t>
                </a:r>
                <a:endParaRPr lang="ko-KR" altLang="en-US" sz="1200" dirty="0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1C0CB5A-5A7E-44E3-A566-FA76A1A7EF09}"/>
                  </a:ext>
                </a:extLst>
              </p:cNvPr>
              <p:cNvSpPr txBox="1"/>
              <p:nvPr/>
            </p:nvSpPr>
            <p:spPr>
              <a:xfrm>
                <a:off x="5699848" y="4606925"/>
                <a:ext cx="834214" cy="5800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/>
                  <a:t>5</a:t>
                </a:r>
                <a:endParaRPr lang="ko-KR" altLang="en-US" sz="1200" dirty="0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5012971-0A98-4BC7-9850-3FB050A808BE}"/>
                  </a:ext>
                </a:extLst>
              </p:cNvPr>
              <p:cNvSpPr txBox="1"/>
              <p:nvPr/>
            </p:nvSpPr>
            <p:spPr>
              <a:xfrm>
                <a:off x="5711062" y="2850548"/>
                <a:ext cx="834214" cy="5800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/>
                  <a:t>3</a:t>
                </a:r>
                <a:endParaRPr lang="ko-KR" altLang="en-US" sz="1200" dirty="0"/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21632C54-2757-4587-ABAA-3A2296D7BC7A}"/>
                  </a:ext>
                </a:extLst>
              </p:cNvPr>
              <p:cNvSpPr/>
              <p:nvPr/>
            </p:nvSpPr>
            <p:spPr>
              <a:xfrm>
                <a:off x="1052945" y="3067389"/>
                <a:ext cx="1108364" cy="1144393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73E2D76-052B-42AA-859D-00EDDA245371}"/>
                  </a:ext>
                </a:extLst>
              </p:cNvPr>
              <p:cNvSpPr txBox="1"/>
              <p:nvPr/>
            </p:nvSpPr>
            <p:spPr>
              <a:xfrm>
                <a:off x="478829" y="2305542"/>
                <a:ext cx="2256594" cy="7733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f1</a:t>
                </a:r>
                <a:endParaRPr lang="ko-KR" altLang="en-US" dirty="0"/>
              </a:p>
            </p:txBody>
          </p:sp>
          <p:cxnSp>
            <p:nvCxnSpPr>
              <p:cNvPr id="17" name="연결선: 구부러짐 16">
                <a:extLst>
                  <a:ext uri="{FF2B5EF4-FFF2-40B4-BE49-F238E27FC236}">
                    <a16:creationId xmlns:a16="http://schemas.microsoft.com/office/drawing/2014/main" id="{EE0ACACA-4334-4D59-B008-2145266A97EC}"/>
                  </a:ext>
                </a:extLst>
              </p:cNvPr>
              <p:cNvCxnSpPr>
                <a:stCxn id="15" idx="3"/>
                <a:endCxn id="5" idx="3"/>
              </p:cNvCxnSpPr>
              <p:nvPr/>
            </p:nvCxnSpPr>
            <p:spPr>
              <a:xfrm>
                <a:off x="2161309" y="3639586"/>
                <a:ext cx="1970746" cy="1864540"/>
              </a:xfrm>
              <a:prstGeom prst="curvedConnector4">
                <a:avLst>
                  <a:gd name="adj1" fmla="val 29361"/>
                  <a:gd name="adj2" fmla="val 112260"/>
                </a:avLst>
              </a:prstGeom>
              <a:ln w="444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BA17478F-38E1-49A0-9C01-F7B0B144CD56}"/>
                </a:ext>
              </a:extLst>
            </p:cNvPr>
            <p:cNvGrpSpPr/>
            <p:nvPr/>
          </p:nvGrpSpPr>
          <p:grpSpPr>
            <a:xfrm>
              <a:off x="927774" y="3154997"/>
              <a:ext cx="4131210" cy="2377268"/>
              <a:chOff x="1052945" y="1185705"/>
              <a:chExt cx="7820492" cy="5059345"/>
            </a:xfrm>
          </p:grpSpPr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C57058C8-04BE-425E-83C9-ED6FF186983A}"/>
                  </a:ext>
                </a:extLst>
              </p:cNvPr>
              <p:cNvSpPr/>
              <p:nvPr/>
            </p:nvSpPr>
            <p:spPr>
              <a:xfrm>
                <a:off x="3318563" y="1185705"/>
                <a:ext cx="5554874" cy="5059345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타원 19">
                <a:extLst>
                  <a:ext uri="{FF2B5EF4-FFF2-40B4-BE49-F238E27FC236}">
                    <a16:creationId xmlns:a16="http://schemas.microsoft.com/office/drawing/2014/main" id="{830C68C9-E103-4FB6-9DF7-FA85F1FF1E02}"/>
                  </a:ext>
                </a:extLst>
              </p:cNvPr>
              <p:cNvSpPr/>
              <p:nvPr/>
            </p:nvSpPr>
            <p:spPr>
              <a:xfrm>
                <a:off x="4322618" y="2009671"/>
                <a:ext cx="3602182" cy="3662624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  <a:alpha val="7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00DF017-AA74-403E-B847-D416F6BA3010}"/>
                  </a:ext>
                </a:extLst>
              </p:cNvPr>
              <p:cNvSpPr txBox="1"/>
              <p:nvPr/>
            </p:nvSpPr>
            <p:spPr>
              <a:xfrm>
                <a:off x="5324284" y="1457432"/>
                <a:ext cx="1543423" cy="5895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/>
                  <a:t>Methods</a:t>
                </a:r>
                <a:endParaRPr lang="ko-KR" altLang="en-US" sz="1200" dirty="0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3A374EC-8869-479E-A339-61F6819D51B5}"/>
                  </a:ext>
                </a:extLst>
              </p:cNvPr>
              <p:cNvSpPr txBox="1"/>
              <p:nvPr/>
            </p:nvSpPr>
            <p:spPr>
              <a:xfrm>
                <a:off x="4433908" y="3429000"/>
                <a:ext cx="970763" cy="5240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dirty="0"/>
                  <a:t>State</a:t>
                </a:r>
                <a:endParaRPr lang="ko-KR" altLang="en-US" sz="1000" dirty="0"/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A47CD389-D151-43B5-AAB8-332AFF578266}"/>
                  </a:ext>
                </a:extLst>
              </p:cNvPr>
              <p:cNvSpPr/>
              <p:nvPr/>
            </p:nvSpPr>
            <p:spPr>
              <a:xfrm>
                <a:off x="5752278" y="2749986"/>
                <a:ext cx="742862" cy="63480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87E63BEA-3B3D-4132-B522-33B148C24F40}"/>
                  </a:ext>
                </a:extLst>
              </p:cNvPr>
              <p:cNvSpPr/>
              <p:nvPr/>
            </p:nvSpPr>
            <p:spPr>
              <a:xfrm>
                <a:off x="5752278" y="4534345"/>
                <a:ext cx="742862" cy="63480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89FCADB-2BFD-4E12-91E8-5F0037B48F98}"/>
                  </a:ext>
                </a:extLst>
              </p:cNvPr>
              <p:cNvSpPr txBox="1"/>
              <p:nvPr/>
            </p:nvSpPr>
            <p:spPr>
              <a:xfrm>
                <a:off x="5685648" y="2276983"/>
                <a:ext cx="983568" cy="5240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dirty="0"/>
                  <a:t>num</a:t>
                </a:r>
                <a:endParaRPr lang="ko-KR" altLang="en-US" sz="1000" dirty="0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F6510E8-3D4A-44A1-8EC1-928FD64DF221}"/>
                  </a:ext>
                </a:extLst>
              </p:cNvPr>
              <p:cNvSpPr txBox="1"/>
              <p:nvPr/>
            </p:nvSpPr>
            <p:spPr>
              <a:xfrm>
                <a:off x="5706602" y="3960780"/>
                <a:ext cx="834213" cy="5240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dirty="0"/>
                  <a:t>den</a:t>
                </a:r>
                <a:endParaRPr lang="ko-KR" altLang="en-US" sz="1000" dirty="0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D48D72E-3ABE-4752-8720-1823EA89B763}"/>
                  </a:ext>
                </a:extLst>
              </p:cNvPr>
              <p:cNvSpPr txBox="1"/>
              <p:nvPr/>
            </p:nvSpPr>
            <p:spPr>
              <a:xfrm>
                <a:off x="5699847" y="4606924"/>
                <a:ext cx="834213" cy="5895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/>
                  <a:t>5</a:t>
                </a:r>
                <a:endParaRPr lang="ko-KR" altLang="en-US" sz="1200" dirty="0"/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CAA3B9C-D38B-438C-88F2-FCBFB3DD83B6}"/>
                  </a:ext>
                </a:extLst>
              </p:cNvPr>
              <p:cNvSpPr txBox="1"/>
              <p:nvPr/>
            </p:nvSpPr>
            <p:spPr>
              <a:xfrm>
                <a:off x="5711062" y="2850548"/>
                <a:ext cx="834213" cy="5895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/>
                  <a:t>3</a:t>
                </a:r>
                <a:endParaRPr lang="ko-KR" altLang="en-US" sz="1200" dirty="0"/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31FC8B58-0A76-4D35-8D18-7A0DD970835E}"/>
                  </a:ext>
                </a:extLst>
              </p:cNvPr>
              <p:cNvSpPr/>
              <p:nvPr/>
            </p:nvSpPr>
            <p:spPr>
              <a:xfrm>
                <a:off x="1052945" y="3067389"/>
                <a:ext cx="1108364" cy="1144393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89DF0F4-88CE-4307-923B-2AF2622B1973}"/>
                  </a:ext>
                </a:extLst>
              </p:cNvPr>
              <p:cNvSpPr txBox="1"/>
              <p:nvPr/>
            </p:nvSpPr>
            <p:spPr>
              <a:xfrm>
                <a:off x="1066091" y="2378248"/>
                <a:ext cx="1108363" cy="7860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f1</a:t>
                </a:r>
                <a:endParaRPr lang="ko-KR" altLang="en-US" dirty="0"/>
              </a:p>
            </p:txBody>
          </p:sp>
          <p:cxnSp>
            <p:nvCxnSpPr>
              <p:cNvPr id="31" name="연결선: 구부러짐 30">
                <a:extLst>
                  <a:ext uri="{FF2B5EF4-FFF2-40B4-BE49-F238E27FC236}">
                    <a16:creationId xmlns:a16="http://schemas.microsoft.com/office/drawing/2014/main" id="{7C7D0B9E-12F9-46FF-8B64-1E6E90F10A03}"/>
                  </a:ext>
                </a:extLst>
              </p:cNvPr>
              <p:cNvCxnSpPr>
                <a:stCxn id="29" idx="3"/>
                <a:endCxn id="19" idx="3"/>
              </p:cNvCxnSpPr>
              <p:nvPr/>
            </p:nvCxnSpPr>
            <p:spPr>
              <a:xfrm>
                <a:off x="2161309" y="3639586"/>
                <a:ext cx="1970746" cy="1864540"/>
              </a:xfrm>
              <a:prstGeom prst="curvedConnector4">
                <a:avLst>
                  <a:gd name="adj1" fmla="val 29361"/>
                  <a:gd name="adj2" fmla="val 112260"/>
                </a:avLst>
              </a:prstGeom>
              <a:ln w="444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8B2D71BD-5F00-4B44-A014-6FAA314DD573}"/>
                </a:ext>
              </a:extLst>
            </p:cNvPr>
            <p:cNvGrpSpPr/>
            <p:nvPr/>
          </p:nvGrpSpPr>
          <p:grpSpPr>
            <a:xfrm>
              <a:off x="879608" y="3227814"/>
              <a:ext cx="7500011" cy="3548217"/>
              <a:chOff x="-6202297" y="1185705"/>
              <a:chExt cx="15833693" cy="5059345"/>
            </a:xfrm>
          </p:grpSpPr>
          <p:sp>
            <p:nvSpPr>
              <p:cNvPr id="33" name="타원 32">
                <a:extLst>
                  <a:ext uri="{FF2B5EF4-FFF2-40B4-BE49-F238E27FC236}">
                    <a16:creationId xmlns:a16="http://schemas.microsoft.com/office/drawing/2014/main" id="{DD7A0859-051A-4B4A-9102-EDA7B09BE231}"/>
                  </a:ext>
                </a:extLst>
              </p:cNvPr>
              <p:cNvSpPr/>
              <p:nvPr/>
            </p:nvSpPr>
            <p:spPr>
              <a:xfrm>
                <a:off x="3318562" y="1185705"/>
                <a:ext cx="6312834" cy="5059345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4" name="타원 33">
                <a:extLst>
                  <a:ext uri="{FF2B5EF4-FFF2-40B4-BE49-F238E27FC236}">
                    <a16:creationId xmlns:a16="http://schemas.microsoft.com/office/drawing/2014/main" id="{F38DAB2F-817D-4B40-BD5A-EC03DAD4418D}"/>
                  </a:ext>
                </a:extLst>
              </p:cNvPr>
              <p:cNvSpPr/>
              <p:nvPr/>
            </p:nvSpPr>
            <p:spPr>
              <a:xfrm>
                <a:off x="4317363" y="2167464"/>
                <a:ext cx="4444853" cy="3313007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  <a:alpha val="7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74D8914-165F-4C28-A0D3-6A582E1A2E8C}"/>
                  </a:ext>
                </a:extLst>
              </p:cNvPr>
              <p:cNvSpPr txBox="1"/>
              <p:nvPr/>
            </p:nvSpPr>
            <p:spPr>
              <a:xfrm>
                <a:off x="5555774" y="1519299"/>
                <a:ext cx="1968030" cy="3949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/>
                  <a:t>Methods</a:t>
                </a:r>
                <a:endParaRPr lang="ko-KR" altLang="en-US" sz="1200" dirty="0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6CB4C3D-A506-43AF-B788-F9625E3C5943}"/>
                  </a:ext>
                </a:extLst>
              </p:cNvPr>
              <p:cNvSpPr txBox="1"/>
              <p:nvPr/>
            </p:nvSpPr>
            <p:spPr>
              <a:xfrm>
                <a:off x="4433907" y="3428999"/>
                <a:ext cx="1265940" cy="3949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/>
                  <a:t>State</a:t>
                </a:r>
                <a:endParaRPr lang="ko-KR" altLang="en-US" sz="1200" dirty="0"/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343DC0E2-19CB-4DF8-AE46-767D37CBAAA4}"/>
                  </a:ext>
                </a:extLst>
              </p:cNvPr>
              <p:cNvSpPr/>
              <p:nvPr/>
            </p:nvSpPr>
            <p:spPr>
              <a:xfrm>
                <a:off x="6088243" y="2719507"/>
                <a:ext cx="742863" cy="63480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E63773B3-8486-40E0-97B1-AADBB332203F}"/>
                  </a:ext>
                </a:extLst>
              </p:cNvPr>
              <p:cNvSpPr/>
              <p:nvPr/>
            </p:nvSpPr>
            <p:spPr>
              <a:xfrm>
                <a:off x="6088243" y="4503865"/>
                <a:ext cx="742863" cy="63480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86D4195B-AD59-430F-9798-BB85E0A10F2C}"/>
                  </a:ext>
                </a:extLst>
              </p:cNvPr>
              <p:cNvSpPr txBox="1"/>
              <p:nvPr/>
            </p:nvSpPr>
            <p:spPr>
              <a:xfrm>
                <a:off x="5799133" y="2286446"/>
                <a:ext cx="1351691" cy="3949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/>
                  <a:t>num</a:t>
                </a:r>
                <a:endParaRPr lang="ko-KR" altLang="en-US" sz="1200" dirty="0"/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3BBE612-AEA0-4358-939D-F5F738C744EF}"/>
                  </a:ext>
                </a:extLst>
              </p:cNvPr>
              <p:cNvSpPr txBox="1"/>
              <p:nvPr/>
            </p:nvSpPr>
            <p:spPr>
              <a:xfrm>
                <a:off x="5898790" y="4056035"/>
                <a:ext cx="1108258" cy="3949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/>
                  <a:t>den</a:t>
                </a:r>
                <a:endParaRPr lang="ko-KR" altLang="en-US" sz="1200" dirty="0"/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0179B5A0-63FF-4ECD-BC6E-DADCEBC54B20}"/>
                  </a:ext>
                </a:extLst>
              </p:cNvPr>
              <p:cNvSpPr txBox="1"/>
              <p:nvPr/>
            </p:nvSpPr>
            <p:spPr>
              <a:xfrm>
                <a:off x="6035812" y="4576445"/>
                <a:ext cx="834215" cy="3949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/>
                  <a:t>5</a:t>
                </a:r>
                <a:endParaRPr lang="ko-KR" altLang="en-US" sz="1200" dirty="0"/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8F6C9D3-C6EE-48B5-85B5-8BBAB760223C}"/>
                  </a:ext>
                </a:extLst>
              </p:cNvPr>
              <p:cNvSpPr txBox="1"/>
              <p:nvPr/>
            </p:nvSpPr>
            <p:spPr>
              <a:xfrm>
                <a:off x="6047027" y="2820069"/>
                <a:ext cx="834215" cy="3949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/>
                  <a:t>3</a:t>
                </a:r>
                <a:endParaRPr lang="ko-KR" altLang="en-US" sz="1200" dirty="0"/>
              </a:p>
            </p:txBody>
          </p:sp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0DDD2696-43FA-43DC-BE0A-3C5930DEC0C1}"/>
                  </a:ext>
                </a:extLst>
              </p:cNvPr>
              <p:cNvSpPr/>
              <p:nvPr/>
            </p:nvSpPr>
            <p:spPr>
              <a:xfrm>
                <a:off x="-6202297" y="4939311"/>
                <a:ext cx="1236078" cy="7667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45" name="연결선: 구부러짐 44">
                <a:extLst>
                  <a:ext uri="{FF2B5EF4-FFF2-40B4-BE49-F238E27FC236}">
                    <a16:creationId xmlns:a16="http://schemas.microsoft.com/office/drawing/2014/main" id="{3E34EA26-B79C-4669-9EEC-29B378B6232F}"/>
                  </a:ext>
                </a:extLst>
              </p:cNvPr>
              <p:cNvCxnSpPr>
                <a:cxnSpLocks/>
                <a:stCxn id="43" idx="3"/>
                <a:endCxn id="33" idx="3"/>
              </p:cNvCxnSpPr>
              <p:nvPr/>
            </p:nvCxnSpPr>
            <p:spPr>
              <a:xfrm>
                <a:off x="-4966219" y="5322677"/>
                <a:ext cx="9209274" cy="181449"/>
              </a:xfrm>
              <a:prstGeom prst="curvedConnector4">
                <a:avLst>
                  <a:gd name="adj1" fmla="val 44981"/>
                  <a:gd name="adj2" fmla="val 279641"/>
                </a:avLst>
              </a:prstGeom>
              <a:ln w="444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CB48CAB9-EAA4-4886-B605-FEC258C686DF}"/>
                </a:ext>
              </a:extLst>
            </p:cNvPr>
            <p:cNvSpPr/>
            <p:nvPr/>
          </p:nvSpPr>
          <p:spPr>
            <a:xfrm>
              <a:off x="707713" y="2249389"/>
              <a:ext cx="604014" cy="54653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47" name="연결선: 구부러짐 46">
              <a:extLst>
                <a:ext uri="{FF2B5EF4-FFF2-40B4-BE49-F238E27FC236}">
                  <a16:creationId xmlns:a16="http://schemas.microsoft.com/office/drawing/2014/main" id="{24F7F1A9-A5B0-479E-A25F-0A3BBC07CBE1}"/>
                </a:ext>
              </a:extLst>
            </p:cNvPr>
            <p:cNvCxnSpPr>
              <a:cxnSpLocks/>
              <a:stCxn id="46" idx="3"/>
              <a:endCxn id="5" idx="4"/>
            </p:cNvCxnSpPr>
            <p:nvPr/>
          </p:nvCxnSpPr>
          <p:spPr>
            <a:xfrm>
              <a:off x="1311727" y="2522658"/>
              <a:ext cx="2162318" cy="253796"/>
            </a:xfrm>
            <a:prstGeom prst="curvedConnector4">
              <a:avLst>
                <a:gd name="adj1" fmla="val 15001"/>
                <a:gd name="adj2" fmla="val 190072"/>
              </a:avLst>
            </a:prstGeom>
            <a:ln w="444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971AFFDA-4CFF-47DD-A50C-1492A70411D4}"/>
                </a:ext>
              </a:extLst>
            </p:cNvPr>
            <p:cNvSpPr txBox="1"/>
            <p:nvPr/>
          </p:nvSpPr>
          <p:spPr>
            <a:xfrm>
              <a:off x="412913" y="1860585"/>
              <a:ext cx="12297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f2</a:t>
              </a:r>
              <a:endParaRPr lang="ko-KR" altLang="en-US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A5893EAA-CF6C-4549-BC63-674A7F300CA7}"/>
                </a:ext>
              </a:extLst>
            </p:cNvPr>
            <p:cNvSpPr txBox="1"/>
            <p:nvPr/>
          </p:nvSpPr>
          <p:spPr>
            <a:xfrm>
              <a:off x="207253" y="579325"/>
              <a:ext cx="13629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/>
                <a:t>Shallow Equality</a:t>
              </a:r>
              <a:endParaRPr lang="ko-KR" altLang="en-US" sz="1200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3848DF79-3DB2-4A5F-AB1B-7FF85512305A}"/>
                </a:ext>
              </a:extLst>
            </p:cNvPr>
            <p:cNvSpPr txBox="1"/>
            <p:nvPr/>
          </p:nvSpPr>
          <p:spPr>
            <a:xfrm>
              <a:off x="328268" y="3497272"/>
              <a:ext cx="13629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/>
                <a:t>Deep Equality</a:t>
              </a:r>
              <a:endParaRPr lang="ko-KR" altLang="en-US" sz="1200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ECE0C1C9-B324-493B-8678-D4F38FFAF753}"/>
                </a:ext>
              </a:extLst>
            </p:cNvPr>
            <p:cNvSpPr txBox="1"/>
            <p:nvPr/>
          </p:nvSpPr>
          <p:spPr>
            <a:xfrm>
              <a:off x="888731" y="5440724"/>
              <a:ext cx="5854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f2</a:t>
              </a:r>
              <a:endParaRPr lang="ko-KR" altLang="en-US" dirty="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45CED2E6-647E-4E12-BC03-A5A6E2614ADC}"/>
                </a:ext>
              </a:extLst>
            </p:cNvPr>
            <p:cNvSpPr txBox="1"/>
            <p:nvPr/>
          </p:nvSpPr>
          <p:spPr>
            <a:xfrm>
              <a:off x="5913091" y="6000106"/>
              <a:ext cx="40873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/>
                <a:t>str</a:t>
              </a:r>
              <a:endParaRPr lang="ko-KR" altLang="en-US" sz="1200" dirty="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00DB4EF4-4651-4C3C-83EF-576B26CAD223}"/>
                </a:ext>
              </a:extLst>
            </p:cNvPr>
            <p:cNvSpPr txBox="1"/>
            <p:nvPr/>
          </p:nvSpPr>
          <p:spPr>
            <a:xfrm>
              <a:off x="2593978" y="2296723"/>
              <a:ext cx="40873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/>
                <a:t>str</a:t>
              </a:r>
              <a:endParaRPr lang="ko-KR" altLang="en-US" sz="1200" dirty="0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A56BC72B-F403-4CEA-A6A1-5ABEA525BD68}"/>
                </a:ext>
              </a:extLst>
            </p:cNvPr>
            <p:cNvSpPr txBox="1"/>
            <p:nvPr/>
          </p:nvSpPr>
          <p:spPr>
            <a:xfrm>
              <a:off x="2593978" y="4963833"/>
              <a:ext cx="40873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/>
                <a:t>str</a:t>
              </a:r>
              <a:endParaRPr lang="ko-KR" altLang="en-US" sz="1200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B7AC3359-13DB-4A43-998C-E585150D1501}"/>
                </a:ext>
              </a:extLst>
            </p:cNvPr>
            <p:cNvSpPr txBox="1"/>
            <p:nvPr/>
          </p:nvSpPr>
          <p:spPr>
            <a:xfrm>
              <a:off x="3900092" y="2318607"/>
              <a:ext cx="5036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/>
                <a:t>add</a:t>
              </a:r>
              <a:endParaRPr lang="ko-KR" altLang="en-US" sz="1200" dirty="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21BD5E1F-B0A3-4014-88BB-07E42A9585A6}"/>
                </a:ext>
              </a:extLst>
            </p:cNvPr>
            <p:cNvSpPr txBox="1"/>
            <p:nvPr/>
          </p:nvSpPr>
          <p:spPr>
            <a:xfrm>
              <a:off x="4109413" y="5012469"/>
              <a:ext cx="5036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/>
                <a:t>add</a:t>
              </a:r>
              <a:endParaRPr lang="ko-KR" altLang="en-US" sz="1200" dirty="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F6A77836-209E-4021-8C4A-000F456F9F1E}"/>
                </a:ext>
              </a:extLst>
            </p:cNvPr>
            <p:cNvSpPr txBox="1"/>
            <p:nvPr/>
          </p:nvSpPr>
          <p:spPr>
            <a:xfrm>
              <a:off x="7384058" y="6054280"/>
              <a:ext cx="5036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/>
                <a:t>add</a:t>
              </a:r>
              <a:endParaRPr lang="ko-KR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885103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>
            <a:extLst>
              <a:ext uri="{FF2B5EF4-FFF2-40B4-BE49-F238E27FC236}">
                <a16:creationId xmlns:a16="http://schemas.microsoft.com/office/drawing/2014/main" id="{007E095B-9A46-4B26-B0B5-8AB66578F3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5425" y="781050"/>
            <a:ext cx="9201150" cy="529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4662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>
            <a:extLst>
              <a:ext uri="{FF2B5EF4-FFF2-40B4-BE49-F238E27FC236}">
                <a16:creationId xmlns:a16="http://schemas.microsoft.com/office/drawing/2014/main" id="{A47BCC4A-B576-4080-B30A-62212BBC83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732" y="1306929"/>
            <a:ext cx="11126535" cy="4244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6515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73D2E353-DB80-45F1-86D4-37B2BB3E5238}"/>
              </a:ext>
            </a:extLst>
          </p:cNvPr>
          <p:cNvGrpSpPr/>
          <p:nvPr/>
        </p:nvGrpSpPr>
        <p:grpSpPr>
          <a:xfrm>
            <a:off x="3977053" y="506541"/>
            <a:ext cx="4237893" cy="5125560"/>
            <a:chOff x="3977053" y="114655"/>
            <a:chExt cx="4237893" cy="5125560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80330811-8117-437A-943A-42FA45131B99}"/>
                </a:ext>
              </a:extLst>
            </p:cNvPr>
            <p:cNvSpPr/>
            <p:nvPr/>
          </p:nvSpPr>
          <p:spPr>
            <a:xfrm>
              <a:off x="3977053" y="1406769"/>
              <a:ext cx="4237893" cy="3833446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4C57D05D-DAA4-4C49-829A-BFD4A53F3582}"/>
                </a:ext>
              </a:extLst>
            </p:cNvPr>
            <p:cNvCxnSpPr>
              <a:cxnSpLocks/>
            </p:cNvCxnSpPr>
            <p:nvPr/>
          </p:nvCxnSpPr>
          <p:spPr>
            <a:xfrm>
              <a:off x="6117514" y="576320"/>
              <a:ext cx="0" cy="815098"/>
            </a:xfrm>
            <a:prstGeom prst="straightConnector1">
              <a:avLst/>
            </a:prstGeom>
            <a:ln w="44450">
              <a:solidFill>
                <a:schemeClr val="accent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AB4278E-4EA6-4DA5-8B30-8BCB56DAF1E7}"/>
                </a:ext>
              </a:extLst>
            </p:cNvPr>
            <p:cNvSpPr txBox="1"/>
            <p:nvPr/>
          </p:nvSpPr>
          <p:spPr>
            <a:xfrm>
              <a:off x="5637902" y="114655"/>
              <a:ext cx="9592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/>
                <a:t>User</a:t>
              </a:r>
              <a:endParaRPr lang="ko-KR" altLang="en-US" sz="2400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D8454BF-9884-496E-B6B0-FFC127443130}"/>
                </a:ext>
              </a:extLst>
            </p:cNvPr>
            <p:cNvSpPr txBox="1"/>
            <p:nvPr/>
          </p:nvSpPr>
          <p:spPr>
            <a:xfrm>
              <a:off x="5324287" y="1617785"/>
              <a:ext cx="15434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/>
                <a:t>Interface</a:t>
              </a:r>
              <a:endParaRPr lang="ko-KR" altLang="en-US" sz="2400" dirty="0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9A33008F-D805-493D-85C9-4B0D4374F9EF}"/>
                </a:ext>
              </a:extLst>
            </p:cNvPr>
            <p:cNvSpPr/>
            <p:nvPr/>
          </p:nvSpPr>
          <p:spPr>
            <a:xfrm>
              <a:off x="4872914" y="2310284"/>
              <a:ext cx="2489200" cy="2196402"/>
            </a:xfrm>
            <a:prstGeom prst="ellipse">
              <a:avLst/>
            </a:prstGeom>
            <a:solidFill>
              <a:schemeClr val="accent3">
                <a:lumMod val="20000"/>
                <a:lumOff val="80000"/>
                <a:alpha val="7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D480579-5006-4C4E-A2B8-892212A08323}"/>
                </a:ext>
              </a:extLst>
            </p:cNvPr>
            <p:cNvSpPr txBox="1"/>
            <p:nvPr/>
          </p:nvSpPr>
          <p:spPr>
            <a:xfrm>
              <a:off x="4872914" y="3092659"/>
              <a:ext cx="2489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/>
                <a:t>Implementation</a:t>
              </a:r>
              <a:endParaRPr lang="ko-KR" altLang="en-US" sz="2400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EC88A0A-0D4B-41CA-A3D9-737DEB370438}"/>
                </a:ext>
              </a:extLst>
            </p:cNvPr>
            <p:cNvSpPr txBox="1"/>
            <p:nvPr/>
          </p:nvSpPr>
          <p:spPr>
            <a:xfrm>
              <a:off x="5125237" y="4547716"/>
              <a:ext cx="19415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/>
                <a:t>Operations</a:t>
              </a:r>
              <a:endParaRPr lang="ko-KR" alt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320711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>
            <a:extLst>
              <a:ext uri="{FF2B5EF4-FFF2-40B4-BE49-F238E27FC236}">
                <a16:creationId xmlns:a16="http://schemas.microsoft.com/office/drawing/2014/main" id="{74260743-AAB0-47C1-9E74-D41E9D40DD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0433" y="0"/>
            <a:ext cx="8611133" cy="6848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14456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>
            <a:extLst>
              <a:ext uri="{FF2B5EF4-FFF2-40B4-BE49-F238E27FC236}">
                <a16:creationId xmlns:a16="http://schemas.microsoft.com/office/drawing/2014/main" id="{812B5C7E-2C02-46F5-9863-619F64E25C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3167"/>
            <a:ext cx="11706761" cy="6431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2075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>
            <a:extLst>
              <a:ext uri="{FF2B5EF4-FFF2-40B4-BE49-F238E27FC236}">
                <a16:creationId xmlns:a16="http://schemas.microsoft.com/office/drawing/2014/main" id="{79E9D057-6872-449F-8804-341CBBD790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5247" y="1539929"/>
            <a:ext cx="8421505" cy="3778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90045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>
            <a:extLst>
              <a:ext uri="{FF2B5EF4-FFF2-40B4-BE49-F238E27FC236}">
                <a16:creationId xmlns:a16="http://schemas.microsoft.com/office/drawing/2014/main" id="{BBBA3224-0B2D-436C-BC02-52FC9951B4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663" y="1990725"/>
            <a:ext cx="9972675" cy="2876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84989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4" name="Picture 4">
            <a:extLst>
              <a:ext uri="{FF2B5EF4-FFF2-40B4-BE49-F238E27FC236}">
                <a16:creationId xmlns:a16="http://schemas.microsoft.com/office/drawing/2014/main" id="{1B189D38-3DEF-44FC-ABE3-CAFDB0D4A6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22313"/>
            <a:ext cx="12192000" cy="541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65973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8" name="Picture 4">
            <a:extLst>
              <a:ext uri="{FF2B5EF4-FFF2-40B4-BE49-F238E27FC236}">
                <a16:creationId xmlns:a16="http://schemas.microsoft.com/office/drawing/2014/main" id="{7CC2FC32-8CD8-49E6-8DED-7EB1AE5ED0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" y="0"/>
            <a:ext cx="121666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64294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0AB9DB-0BF7-469A-9B58-61A4104EACBB}"/>
              </a:ext>
            </a:extLst>
          </p:cNvPr>
          <p:cNvSpPr txBox="1"/>
          <p:nvPr/>
        </p:nvSpPr>
        <p:spPr>
          <a:xfrm>
            <a:off x="1047405" y="541027"/>
            <a:ext cx="10174778" cy="6771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/>
              <a:t>Python JSON Parsing</a:t>
            </a:r>
            <a:r>
              <a:rPr lang="en-US" altLang="ko-KR" dirty="0"/>
              <a:t>: </a:t>
            </a:r>
          </a:p>
          <a:p>
            <a:pPr algn="ctr"/>
            <a:r>
              <a:rPr lang="en-US" altLang="ko-KR" dirty="0">
                <a:solidFill>
                  <a:srgbClr val="C00000"/>
                </a:solidFill>
              </a:rPr>
              <a:t>Decode</a:t>
            </a:r>
            <a:r>
              <a:rPr lang="en-US" altLang="ko-KR" dirty="0"/>
              <a:t> JSON using </a:t>
            </a:r>
            <a:r>
              <a:rPr lang="en-US" altLang="ko-KR" b="1" dirty="0">
                <a:latin typeface="Consolas" panose="020B0609020204030204" pitchFamily="49" charset="0"/>
              </a:rPr>
              <a:t>load() </a:t>
            </a:r>
            <a:r>
              <a:rPr lang="en-US" altLang="ko-KR" dirty="0"/>
              <a:t>&amp; </a:t>
            </a:r>
            <a:r>
              <a:rPr lang="en-US" altLang="ko-KR" b="1" dirty="0"/>
              <a:t>loads()</a:t>
            </a:r>
            <a:endParaRPr lang="ko-KR" altLang="en-US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357E2FF-541C-4D6B-ACB2-F758786682ED}"/>
              </a:ext>
            </a:extLst>
          </p:cNvPr>
          <p:cNvCxnSpPr>
            <a:cxnSpLocks/>
          </p:cNvCxnSpPr>
          <p:nvPr/>
        </p:nvCxnSpPr>
        <p:spPr>
          <a:xfrm>
            <a:off x="6096000" y="1532435"/>
            <a:ext cx="0" cy="49919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사각형: 위쪽 모서리의 한쪽은 둥글고 다른 한쪽은 잘림 20">
            <a:extLst>
              <a:ext uri="{FF2B5EF4-FFF2-40B4-BE49-F238E27FC236}">
                <a16:creationId xmlns:a16="http://schemas.microsoft.com/office/drawing/2014/main" id="{58FB0EB4-602B-427E-BCF5-CA510615D4A7}"/>
              </a:ext>
            </a:extLst>
          </p:cNvPr>
          <p:cNvSpPr/>
          <p:nvPr/>
        </p:nvSpPr>
        <p:spPr>
          <a:xfrm flipV="1">
            <a:off x="1870991" y="2409563"/>
            <a:ext cx="3179213" cy="1506317"/>
          </a:xfrm>
          <a:prstGeom prst="snip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A34F43D-DB44-4B14-B1D1-C4101C8BEC96}"/>
              </a:ext>
            </a:extLst>
          </p:cNvPr>
          <p:cNvSpPr txBox="1"/>
          <p:nvPr/>
        </p:nvSpPr>
        <p:spPr>
          <a:xfrm>
            <a:off x="2221511" y="1629184"/>
            <a:ext cx="212536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err="1">
                <a:latin typeface="Consolas" panose="020B0609020204030204" pitchFamily="49" charset="0"/>
              </a:rPr>
              <a:t>json.load</a:t>
            </a:r>
            <a:r>
              <a:rPr lang="en-US" altLang="ko-KR" sz="2400" b="1" dirty="0">
                <a:latin typeface="Consolas" panose="020B0609020204030204" pitchFamily="49" charset="0"/>
              </a:rPr>
              <a:t>() </a:t>
            </a:r>
            <a:endParaRPr lang="ko-KR" altLang="en-US" sz="2400" b="1" dirty="0">
              <a:latin typeface="Consolas" panose="020B06090202040302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0A9E8A9-C99F-4E5D-BD58-45113673E5DF}"/>
              </a:ext>
            </a:extLst>
          </p:cNvPr>
          <p:cNvSpPr txBox="1"/>
          <p:nvPr/>
        </p:nvSpPr>
        <p:spPr>
          <a:xfrm>
            <a:off x="7845130" y="1621818"/>
            <a:ext cx="212536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err="1">
                <a:latin typeface="Consolas" panose="020B0609020204030204" pitchFamily="49" charset="0"/>
              </a:rPr>
              <a:t>json.loads</a:t>
            </a:r>
            <a:r>
              <a:rPr lang="en-US" altLang="ko-KR" sz="2400" b="1" dirty="0">
                <a:latin typeface="Consolas" panose="020B0609020204030204" pitchFamily="49" charset="0"/>
              </a:rPr>
              <a:t>() </a:t>
            </a:r>
            <a:endParaRPr lang="ko-KR" altLang="en-US" sz="2400" b="1" dirty="0">
              <a:latin typeface="Consolas" panose="020B0609020204030204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DB0F895-2CAE-468E-81E8-EE56FDEB747E}"/>
              </a:ext>
            </a:extLst>
          </p:cNvPr>
          <p:cNvSpPr txBox="1"/>
          <p:nvPr/>
        </p:nvSpPr>
        <p:spPr>
          <a:xfrm>
            <a:off x="1600351" y="2427979"/>
            <a:ext cx="212536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b="1" dirty="0" err="1">
                <a:latin typeface="Consolas" panose="020B0609020204030204" pitchFamily="49" charset="0"/>
              </a:rPr>
              <a:t>students.json</a:t>
            </a:r>
            <a:endParaRPr lang="ko-KR" altLang="en-US" sz="1600" b="1" dirty="0">
              <a:latin typeface="Consolas" panose="020B0609020204030204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03FF21B-8FBA-4D78-A6EB-C2377A047F3B}"/>
              </a:ext>
            </a:extLst>
          </p:cNvPr>
          <p:cNvSpPr txBox="1"/>
          <p:nvPr/>
        </p:nvSpPr>
        <p:spPr>
          <a:xfrm>
            <a:off x="1047404" y="2426282"/>
            <a:ext cx="762512" cy="523220"/>
          </a:xfrm>
          <a:prstGeom prst="rect">
            <a:avLst/>
          </a:prstGeom>
          <a:solidFill>
            <a:schemeClr val="accent4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Consolas" panose="020B0609020204030204" pitchFamily="49" charset="0"/>
              </a:rPr>
              <a:t>JSON</a:t>
            </a:r>
            <a:br>
              <a:rPr lang="en-US" altLang="ko-KR" sz="1400" b="1" dirty="0">
                <a:latin typeface="Consolas" panose="020B0609020204030204" pitchFamily="49" charset="0"/>
              </a:rPr>
            </a:br>
            <a:r>
              <a:rPr lang="en-US" altLang="ko-KR" sz="1400" b="1" dirty="0">
                <a:latin typeface="Consolas" panose="020B0609020204030204" pitchFamily="49" charset="0"/>
              </a:rPr>
              <a:t>File</a:t>
            </a:r>
            <a:endParaRPr lang="ko-KR" altLang="en-US" sz="1400" b="1" dirty="0">
              <a:latin typeface="Consolas" panose="020B0609020204030204" pitchFamily="49" charset="0"/>
            </a:endParaRPr>
          </a:p>
        </p:txBody>
      </p:sp>
      <p:sp>
        <p:nvSpPr>
          <p:cNvPr id="27" name="화살표: 아래쪽 26">
            <a:extLst>
              <a:ext uri="{FF2B5EF4-FFF2-40B4-BE49-F238E27FC236}">
                <a16:creationId xmlns:a16="http://schemas.microsoft.com/office/drawing/2014/main" id="{9815BAEF-7B11-4870-9B66-265387443EE3}"/>
              </a:ext>
            </a:extLst>
          </p:cNvPr>
          <p:cNvSpPr/>
          <p:nvPr/>
        </p:nvSpPr>
        <p:spPr>
          <a:xfrm>
            <a:off x="2221511" y="3778947"/>
            <a:ext cx="393184" cy="10756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15EADCA-BA99-4584-93A8-487BA67A2A2F}"/>
              </a:ext>
            </a:extLst>
          </p:cNvPr>
          <p:cNvSpPr txBox="1"/>
          <p:nvPr/>
        </p:nvSpPr>
        <p:spPr>
          <a:xfrm>
            <a:off x="1809916" y="4938031"/>
            <a:ext cx="317921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Consolas" panose="020B0609020204030204" pitchFamily="49" charset="0"/>
              </a:rPr>
              <a:t>{ "name": "Joe", "id":20 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6B7364E-1C07-4E88-8C91-88705AFA2FB2}"/>
              </a:ext>
            </a:extLst>
          </p:cNvPr>
          <p:cNvSpPr txBox="1"/>
          <p:nvPr/>
        </p:nvSpPr>
        <p:spPr>
          <a:xfrm>
            <a:off x="1913896" y="2814549"/>
            <a:ext cx="297125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altLang="ko-KR" sz="1600" dirty="0">
                <a:latin typeface="Consolas" panose="020B0609020204030204" pitchFamily="49" charset="0"/>
              </a:rPr>
              <a:t>{"name": "Joe", "id":20}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A516254-AF76-497D-9062-BC44C1387854}"/>
              </a:ext>
            </a:extLst>
          </p:cNvPr>
          <p:cNvSpPr txBox="1"/>
          <p:nvPr/>
        </p:nvSpPr>
        <p:spPr>
          <a:xfrm>
            <a:off x="2614695" y="4157650"/>
            <a:ext cx="273585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 err="1">
                <a:latin typeface="Consolas" panose="020B0609020204030204" pitchFamily="49" charset="0"/>
              </a:rPr>
              <a:t>json.load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fileHandle</a:t>
            </a:r>
            <a:r>
              <a:rPr lang="en-US" altLang="ko-KR" sz="1600" dirty="0">
                <a:latin typeface="Consolas" panose="020B0609020204030204" pitchFamily="49" charset="0"/>
              </a:rPr>
              <a:t>)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EECE803-0888-4578-8860-463306BD08F4}"/>
              </a:ext>
            </a:extLst>
          </p:cNvPr>
          <p:cNvSpPr txBox="1"/>
          <p:nvPr/>
        </p:nvSpPr>
        <p:spPr>
          <a:xfrm>
            <a:off x="1870991" y="5347748"/>
            <a:ext cx="1646926" cy="307777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Python Dictionary</a:t>
            </a:r>
            <a:endParaRPr lang="ko-KR" altLang="en-US" sz="14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1B15B7D-DA18-4E15-9879-495938227F78}"/>
              </a:ext>
            </a:extLst>
          </p:cNvPr>
          <p:cNvSpPr txBox="1"/>
          <p:nvPr/>
        </p:nvSpPr>
        <p:spPr>
          <a:xfrm>
            <a:off x="7463229" y="2812450"/>
            <a:ext cx="333267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altLang="ko-KR" sz="1600" dirty="0">
                <a:latin typeface="Consolas" panose="020B0609020204030204" pitchFamily="49" charset="0"/>
              </a:rPr>
              <a:t>'{"name": "Joe", "id":20}'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C7914D-F3B4-4B2B-9A3F-D226D3D8F1EC}"/>
              </a:ext>
            </a:extLst>
          </p:cNvPr>
          <p:cNvSpPr txBox="1"/>
          <p:nvPr/>
        </p:nvSpPr>
        <p:spPr>
          <a:xfrm>
            <a:off x="6634275" y="2720117"/>
            <a:ext cx="828952" cy="523220"/>
          </a:xfrm>
          <a:prstGeom prst="rect">
            <a:avLst/>
          </a:prstGeom>
          <a:solidFill>
            <a:schemeClr val="accent4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Consolas" panose="020B0609020204030204" pitchFamily="49" charset="0"/>
              </a:rPr>
              <a:t>JSON</a:t>
            </a:r>
            <a:br>
              <a:rPr lang="en-US" altLang="ko-KR" sz="1400" b="1">
                <a:latin typeface="Consolas" panose="020B0609020204030204" pitchFamily="49" charset="0"/>
              </a:rPr>
            </a:br>
            <a:r>
              <a:rPr lang="en-US" altLang="ko-KR" sz="1400" b="1">
                <a:latin typeface="Consolas" panose="020B0609020204030204" pitchFamily="49" charset="0"/>
              </a:rPr>
              <a:t>String</a:t>
            </a:r>
            <a:endParaRPr lang="ko-KR" altLang="en-US" sz="1400" b="1" dirty="0">
              <a:latin typeface="Consolas" panose="020B0609020204030204" pitchFamily="49" charset="0"/>
            </a:endParaRPr>
          </a:p>
        </p:txBody>
      </p:sp>
      <p:sp>
        <p:nvSpPr>
          <p:cNvPr id="39" name="화살표: 아래쪽 38">
            <a:extLst>
              <a:ext uri="{FF2B5EF4-FFF2-40B4-BE49-F238E27FC236}">
                <a16:creationId xmlns:a16="http://schemas.microsoft.com/office/drawing/2014/main" id="{BEFCE62D-843D-49F8-BCD4-C279892ACF94}"/>
              </a:ext>
            </a:extLst>
          </p:cNvPr>
          <p:cNvSpPr/>
          <p:nvPr/>
        </p:nvSpPr>
        <p:spPr>
          <a:xfrm>
            <a:off x="7666864" y="3243337"/>
            <a:ext cx="393184" cy="16112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8FF3ADC-0A2B-46A3-85A5-F5A418A79B75}"/>
              </a:ext>
            </a:extLst>
          </p:cNvPr>
          <p:cNvSpPr txBox="1"/>
          <p:nvPr/>
        </p:nvSpPr>
        <p:spPr>
          <a:xfrm>
            <a:off x="7255269" y="4938031"/>
            <a:ext cx="317921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Consolas" panose="020B0609020204030204" pitchFamily="49" charset="0"/>
              </a:rPr>
              <a:t>{ "name": "Joe", "id":20 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D9B9484-2588-427D-9F44-00669D101DB9}"/>
              </a:ext>
            </a:extLst>
          </p:cNvPr>
          <p:cNvSpPr txBox="1"/>
          <p:nvPr/>
        </p:nvSpPr>
        <p:spPr>
          <a:xfrm>
            <a:off x="8060048" y="4157650"/>
            <a:ext cx="273585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 err="1">
                <a:latin typeface="Consolas" panose="020B0609020204030204" pitchFamily="49" charset="0"/>
              </a:rPr>
              <a:t>json.loads</a:t>
            </a:r>
            <a:r>
              <a:rPr lang="en-US" altLang="ko-KR" sz="1600" dirty="0">
                <a:latin typeface="Consolas" panose="020B0609020204030204" pitchFamily="49" charset="0"/>
              </a:rPr>
              <a:t>(json String)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8F9BE92-0692-4B8C-86DB-009ACEDE734D}"/>
              </a:ext>
            </a:extLst>
          </p:cNvPr>
          <p:cNvSpPr txBox="1"/>
          <p:nvPr/>
        </p:nvSpPr>
        <p:spPr>
          <a:xfrm>
            <a:off x="7316344" y="5347748"/>
            <a:ext cx="1646926" cy="307777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Python Dictionary</a:t>
            </a:r>
            <a:endParaRPr lang="ko-KR" altLang="en-US" sz="1400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E1C6A8C0-5C96-46BB-8543-477C62167C1A}"/>
              </a:ext>
            </a:extLst>
          </p:cNvPr>
          <p:cNvCxnSpPr>
            <a:cxnSpLocks/>
          </p:cNvCxnSpPr>
          <p:nvPr/>
        </p:nvCxnSpPr>
        <p:spPr>
          <a:xfrm flipH="1">
            <a:off x="10434480" y="2534194"/>
            <a:ext cx="250937" cy="27514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0DAC3726-A0D2-49C5-AEC4-AEBE7080B200}"/>
              </a:ext>
            </a:extLst>
          </p:cNvPr>
          <p:cNvSpPr txBox="1"/>
          <p:nvPr/>
        </p:nvSpPr>
        <p:spPr>
          <a:xfrm>
            <a:off x="10719385" y="2349528"/>
            <a:ext cx="85042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C00000"/>
                </a:solidFill>
                <a:latin typeface="Consolas" panose="020B0609020204030204" pitchFamily="49" charset="0"/>
              </a:rPr>
              <a:t>String</a:t>
            </a:r>
            <a:endParaRPr lang="ko-KR" altLang="en-US" sz="1400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91222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0AB9DB-0BF7-469A-9B58-61A4104EACBB}"/>
              </a:ext>
            </a:extLst>
          </p:cNvPr>
          <p:cNvSpPr txBox="1"/>
          <p:nvPr/>
        </p:nvSpPr>
        <p:spPr>
          <a:xfrm>
            <a:off x="1047405" y="541027"/>
            <a:ext cx="9939256" cy="6771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/>
              <a:t>Python JSON Encoding</a:t>
            </a:r>
            <a:r>
              <a:rPr lang="en-US" altLang="ko-KR" dirty="0"/>
              <a:t>: </a:t>
            </a:r>
          </a:p>
          <a:p>
            <a:pPr algn="ctr"/>
            <a:r>
              <a:rPr lang="en-US" altLang="ko-KR" dirty="0">
                <a:solidFill>
                  <a:srgbClr val="C00000"/>
                </a:solidFill>
              </a:rPr>
              <a:t>Encode</a:t>
            </a:r>
            <a:r>
              <a:rPr lang="en-US" altLang="ko-KR" dirty="0"/>
              <a:t> JSON using </a:t>
            </a:r>
            <a:r>
              <a:rPr lang="en-US" altLang="ko-KR" b="1" dirty="0"/>
              <a:t>dump() </a:t>
            </a:r>
            <a:r>
              <a:rPr lang="en-US" altLang="ko-KR" dirty="0"/>
              <a:t>&amp; </a:t>
            </a:r>
            <a:r>
              <a:rPr lang="en-US" altLang="ko-KR" b="1" dirty="0"/>
              <a:t>dumps()</a:t>
            </a:r>
            <a:endParaRPr lang="ko-KR" altLang="en-US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357E2FF-541C-4D6B-ACB2-F758786682ED}"/>
              </a:ext>
            </a:extLst>
          </p:cNvPr>
          <p:cNvCxnSpPr>
            <a:cxnSpLocks/>
          </p:cNvCxnSpPr>
          <p:nvPr/>
        </p:nvCxnSpPr>
        <p:spPr>
          <a:xfrm>
            <a:off x="6096000" y="1532435"/>
            <a:ext cx="0" cy="49919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사각형: 위쪽 모서리의 한쪽은 둥글고 다른 한쪽은 잘림 20">
            <a:extLst>
              <a:ext uri="{FF2B5EF4-FFF2-40B4-BE49-F238E27FC236}">
                <a16:creationId xmlns:a16="http://schemas.microsoft.com/office/drawing/2014/main" id="{58FB0EB4-602B-427E-BCF5-CA510615D4A7}"/>
              </a:ext>
            </a:extLst>
          </p:cNvPr>
          <p:cNvSpPr/>
          <p:nvPr/>
        </p:nvSpPr>
        <p:spPr>
          <a:xfrm flipV="1">
            <a:off x="1870991" y="4450323"/>
            <a:ext cx="3179213" cy="1506317"/>
          </a:xfrm>
          <a:prstGeom prst="snip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A34F43D-DB44-4B14-B1D1-C4101C8BEC96}"/>
              </a:ext>
            </a:extLst>
          </p:cNvPr>
          <p:cNvSpPr txBox="1"/>
          <p:nvPr/>
        </p:nvSpPr>
        <p:spPr>
          <a:xfrm>
            <a:off x="2221511" y="1629184"/>
            <a:ext cx="212536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err="1">
                <a:latin typeface="Consolas" panose="020B0609020204030204" pitchFamily="49" charset="0"/>
              </a:rPr>
              <a:t>json.dump</a:t>
            </a:r>
            <a:r>
              <a:rPr lang="en-US" altLang="ko-KR" sz="2400" b="1" dirty="0">
                <a:latin typeface="Consolas" panose="020B0609020204030204" pitchFamily="49" charset="0"/>
              </a:rPr>
              <a:t>() </a:t>
            </a:r>
            <a:endParaRPr lang="ko-KR" altLang="en-US" sz="2400" b="1" dirty="0">
              <a:latin typeface="Consolas" panose="020B06090202040302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0A9E8A9-C99F-4E5D-BD58-45113673E5DF}"/>
              </a:ext>
            </a:extLst>
          </p:cNvPr>
          <p:cNvSpPr txBox="1"/>
          <p:nvPr/>
        </p:nvSpPr>
        <p:spPr>
          <a:xfrm>
            <a:off x="7845130" y="1621818"/>
            <a:ext cx="212536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err="1">
                <a:latin typeface="Consolas" panose="020B0609020204030204" pitchFamily="49" charset="0"/>
              </a:rPr>
              <a:t>json.dumps</a:t>
            </a:r>
            <a:r>
              <a:rPr lang="en-US" altLang="ko-KR" sz="2400" b="1" dirty="0">
                <a:latin typeface="Consolas" panose="020B0609020204030204" pitchFamily="49" charset="0"/>
              </a:rPr>
              <a:t>() </a:t>
            </a:r>
            <a:endParaRPr lang="ko-KR" altLang="en-US" sz="2400" b="1" dirty="0">
              <a:latin typeface="Consolas" panose="020B0609020204030204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DB0F895-2CAE-468E-81E8-EE56FDEB747E}"/>
              </a:ext>
            </a:extLst>
          </p:cNvPr>
          <p:cNvSpPr txBox="1"/>
          <p:nvPr/>
        </p:nvSpPr>
        <p:spPr>
          <a:xfrm>
            <a:off x="1600351" y="4468739"/>
            <a:ext cx="212536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b="1" dirty="0" err="1">
                <a:latin typeface="Consolas" panose="020B0609020204030204" pitchFamily="49" charset="0"/>
              </a:rPr>
              <a:t>students.json</a:t>
            </a:r>
            <a:endParaRPr lang="ko-KR" altLang="en-US" sz="1600" b="1" dirty="0">
              <a:latin typeface="Consolas" panose="020B0609020204030204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03FF21B-8FBA-4D78-A6EB-C2377A047F3B}"/>
              </a:ext>
            </a:extLst>
          </p:cNvPr>
          <p:cNvSpPr txBox="1"/>
          <p:nvPr/>
        </p:nvSpPr>
        <p:spPr>
          <a:xfrm>
            <a:off x="1047404" y="4467042"/>
            <a:ext cx="762512" cy="523220"/>
          </a:xfrm>
          <a:prstGeom prst="rect">
            <a:avLst/>
          </a:prstGeom>
          <a:solidFill>
            <a:schemeClr val="accent4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Consolas" panose="020B0609020204030204" pitchFamily="49" charset="0"/>
              </a:rPr>
              <a:t>JSON</a:t>
            </a:r>
            <a:br>
              <a:rPr lang="en-US" altLang="ko-KR" sz="1400" b="1" dirty="0">
                <a:latin typeface="Consolas" panose="020B0609020204030204" pitchFamily="49" charset="0"/>
              </a:rPr>
            </a:br>
            <a:r>
              <a:rPr lang="en-US" altLang="ko-KR" sz="1400" b="1" dirty="0">
                <a:latin typeface="Consolas" panose="020B0609020204030204" pitchFamily="49" charset="0"/>
              </a:rPr>
              <a:t>File</a:t>
            </a:r>
            <a:endParaRPr lang="ko-KR" altLang="en-US" sz="1400" b="1" dirty="0">
              <a:latin typeface="Consolas" panose="020B0609020204030204" pitchFamily="49" charset="0"/>
            </a:endParaRPr>
          </a:p>
        </p:txBody>
      </p:sp>
      <p:sp>
        <p:nvSpPr>
          <p:cNvPr id="27" name="화살표: 아래쪽 26">
            <a:extLst>
              <a:ext uri="{FF2B5EF4-FFF2-40B4-BE49-F238E27FC236}">
                <a16:creationId xmlns:a16="http://schemas.microsoft.com/office/drawing/2014/main" id="{9815BAEF-7B11-4870-9B66-265387443EE3}"/>
              </a:ext>
            </a:extLst>
          </p:cNvPr>
          <p:cNvSpPr/>
          <p:nvPr/>
        </p:nvSpPr>
        <p:spPr>
          <a:xfrm>
            <a:off x="2221511" y="3300976"/>
            <a:ext cx="393184" cy="10756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15EADCA-BA99-4584-93A8-487BA67A2A2F}"/>
              </a:ext>
            </a:extLst>
          </p:cNvPr>
          <p:cNvSpPr txBox="1"/>
          <p:nvPr/>
        </p:nvSpPr>
        <p:spPr>
          <a:xfrm>
            <a:off x="1809916" y="2502403"/>
            <a:ext cx="317921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Consolas" panose="020B0609020204030204" pitchFamily="49" charset="0"/>
              </a:rPr>
              <a:t>{ "name": "Joe", "id":20 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6B7364E-1C07-4E88-8C91-88705AFA2FB2}"/>
              </a:ext>
            </a:extLst>
          </p:cNvPr>
          <p:cNvSpPr txBox="1"/>
          <p:nvPr/>
        </p:nvSpPr>
        <p:spPr>
          <a:xfrm>
            <a:off x="1913896" y="4855309"/>
            <a:ext cx="297125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altLang="ko-KR" sz="1600" dirty="0">
                <a:latin typeface="Consolas" panose="020B0609020204030204" pitchFamily="49" charset="0"/>
              </a:rPr>
              <a:t>{ "name": "Joe", "id":20 }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A516254-AF76-497D-9062-BC44C1387854}"/>
              </a:ext>
            </a:extLst>
          </p:cNvPr>
          <p:cNvSpPr txBox="1"/>
          <p:nvPr/>
        </p:nvSpPr>
        <p:spPr>
          <a:xfrm>
            <a:off x="2566055" y="3675041"/>
            <a:ext cx="340248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 err="1">
                <a:latin typeface="Consolas" panose="020B0609020204030204" pitchFamily="49" charset="0"/>
              </a:rPr>
              <a:t>json.dump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file</a:t>
            </a:r>
            <a:r>
              <a:rPr lang="en-US" altLang="ko-KR" sz="1400" dirty="0" err="1">
                <a:latin typeface="Consolas" panose="020B0609020204030204" pitchFamily="49" charset="0"/>
              </a:rPr>
              <a:t>,PythonDictionary</a:t>
            </a:r>
            <a:r>
              <a:rPr lang="en-US" altLang="ko-KR" sz="1400" dirty="0">
                <a:latin typeface="Consolas" panose="020B0609020204030204" pitchFamily="49" charset="0"/>
              </a:rPr>
              <a:t>)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EECE803-0888-4578-8860-463306BD08F4}"/>
              </a:ext>
            </a:extLst>
          </p:cNvPr>
          <p:cNvSpPr txBox="1"/>
          <p:nvPr/>
        </p:nvSpPr>
        <p:spPr>
          <a:xfrm>
            <a:off x="1870991" y="2912120"/>
            <a:ext cx="1646926" cy="307777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Python Dictionary</a:t>
            </a:r>
            <a:endParaRPr lang="ko-KR" altLang="en-US" sz="14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8FF3ADC-0A2B-46A3-85A5-F5A418A79B75}"/>
              </a:ext>
            </a:extLst>
          </p:cNvPr>
          <p:cNvSpPr txBox="1"/>
          <p:nvPr/>
        </p:nvSpPr>
        <p:spPr>
          <a:xfrm>
            <a:off x="7255269" y="4430953"/>
            <a:ext cx="333638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>
                <a:latin typeface="Consolas" panose="020B0609020204030204" pitchFamily="49" charset="0"/>
              </a:rPr>
              <a:t>'{ </a:t>
            </a:r>
            <a:r>
              <a:rPr lang="en-US" altLang="ko-KR" sz="1600" dirty="0">
                <a:latin typeface="Consolas" panose="020B0609020204030204" pitchFamily="49" charset="0"/>
              </a:rPr>
              <a:t>"name": "Joe", "id":</a:t>
            </a:r>
            <a:r>
              <a:rPr lang="en-US" altLang="ko-KR" sz="1600">
                <a:latin typeface="Consolas" panose="020B0609020204030204" pitchFamily="49" charset="0"/>
              </a:rPr>
              <a:t>20 }'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4BFED3E-65C7-4A04-BF5F-DEE1C50B19F9}"/>
              </a:ext>
            </a:extLst>
          </p:cNvPr>
          <p:cNvSpPr txBox="1"/>
          <p:nvPr/>
        </p:nvSpPr>
        <p:spPr>
          <a:xfrm>
            <a:off x="7023475" y="2502403"/>
            <a:ext cx="317921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Consolas" panose="020B0609020204030204" pitchFamily="49" charset="0"/>
              </a:rPr>
              <a:t>{ "name": "Joe", "id":20 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F0758D8-3724-4478-BCA2-35CDC6ECAF24}"/>
              </a:ext>
            </a:extLst>
          </p:cNvPr>
          <p:cNvSpPr txBox="1"/>
          <p:nvPr/>
        </p:nvSpPr>
        <p:spPr>
          <a:xfrm>
            <a:off x="7084550" y="2912120"/>
            <a:ext cx="1646926" cy="307777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Python Dictionary</a:t>
            </a:r>
            <a:endParaRPr lang="ko-KR" altLang="en-US" sz="1400" dirty="0"/>
          </a:p>
        </p:txBody>
      </p:sp>
      <p:sp>
        <p:nvSpPr>
          <p:cNvPr id="29" name="화살표: 아래쪽 28">
            <a:extLst>
              <a:ext uri="{FF2B5EF4-FFF2-40B4-BE49-F238E27FC236}">
                <a16:creationId xmlns:a16="http://schemas.microsoft.com/office/drawing/2014/main" id="{4F526C24-99B9-42BA-AF78-4B1EAEEBAD58}"/>
              </a:ext>
            </a:extLst>
          </p:cNvPr>
          <p:cNvSpPr/>
          <p:nvPr/>
        </p:nvSpPr>
        <p:spPr>
          <a:xfrm>
            <a:off x="7403111" y="3294776"/>
            <a:ext cx="393184" cy="10756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FAE0208-2F3D-4610-AAB5-18D362BD6114}"/>
              </a:ext>
            </a:extLst>
          </p:cNvPr>
          <p:cNvSpPr txBox="1"/>
          <p:nvPr/>
        </p:nvSpPr>
        <p:spPr>
          <a:xfrm>
            <a:off x="7747655" y="3668841"/>
            <a:ext cx="323900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 err="1">
                <a:latin typeface="Consolas" panose="020B0609020204030204" pitchFamily="49" charset="0"/>
              </a:rPr>
              <a:t>json.dumps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PythonDictionary</a:t>
            </a:r>
            <a:r>
              <a:rPr lang="en-US" altLang="ko-KR" sz="1400" dirty="0">
                <a:latin typeface="Consolas" panose="020B0609020204030204" pitchFamily="49" charset="0"/>
              </a:rPr>
              <a:t>)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406172F-7A6B-41AC-ADED-E85740E81BDB}"/>
              </a:ext>
            </a:extLst>
          </p:cNvPr>
          <p:cNvSpPr txBox="1"/>
          <p:nvPr/>
        </p:nvSpPr>
        <p:spPr>
          <a:xfrm>
            <a:off x="7403112" y="4876237"/>
            <a:ext cx="3049426" cy="307777"/>
          </a:xfrm>
          <a:prstGeom prst="rect">
            <a:avLst/>
          </a:prstGeom>
          <a:solidFill>
            <a:schemeClr val="accent4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Consolas" panose="020B0609020204030204" pitchFamily="49" charset="0"/>
              </a:rPr>
              <a:t>Python str, JSON String type</a:t>
            </a:r>
            <a:endParaRPr lang="ko-KR" altLang="en-US" sz="1400" b="1" dirty="0">
              <a:latin typeface="Consolas" panose="020B0609020204030204" pitchFamily="49" charset="0"/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B726979A-4CAE-462A-BE67-4ECBE9201081}"/>
              </a:ext>
            </a:extLst>
          </p:cNvPr>
          <p:cNvCxnSpPr>
            <a:cxnSpLocks/>
            <a:stCxn id="33" idx="3"/>
          </p:cNvCxnSpPr>
          <p:nvPr/>
        </p:nvCxnSpPr>
        <p:spPr>
          <a:xfrm flipV="1">
            <a:off x="10452538" y="4733816"/>
            <a:ext cx="0" cy="29631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1BDE18F5-29A6-4629-8F3A-C2E81769E7AA}"/>
              </a:ext>
            </a:extLst>
          </p:cNvPr>
          <p:cNvCxnSpPr>
            <a:cxnSpLocks/>
            <a:stCxn id="33" idx="1"/>
          </p:cNvCxnSpPr>
          <p:nvPr/>
        </p:nvCxnSpPr>
        <p:spPr>
          <a:xfrm flipV="1">
            <a:off x="7403112" y="4733816"/>
            <a:ext cx="0" cy="29631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08990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87AE8821-1F8A-4CFF-A28A-1DABBE09C42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641218" y="-2694157"/>
            <a:ext cx="6909564" cy="1228366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9687232-ABB0-457C-AE34-2C5B344CD67D}"/>
              </a:ext>
            </a:extLst>
          </p:cNvPr>
          <p:cNvSpPr txBox="1"/>
          <p:nvPr/>
        </p:nvSpPr>
        <p:spPr>
          <a:xfrm>
            <a:off x="1931929" y="3087491"/>
            <a:ext cx="934796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3600" b="1" dirty="0">
                <a:ln w="3175">
                  <a:solidFill>
                    <a:schemeClr val="accent5">
                      <a:lumMod val="5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 Rounded MT Bold" panose="020F0704030504030204" pitchFamily="34" charset="0"/>
                <a:ea typeface="배달의민족 주아" panose="02020603020101020101" pitchFamily="18" charset="-127"/>
              </a:rPr>
              <a:t>Welcome to "Data Structures in Python"</a:t>
            </a:r>
          </a:p>
          <a:p>
            <a:pPr algn="ctr"/>
            <a:r>
              <a:rPr lang="en-US" altLang="ko-KR" sz="2000" b="1" dirty="0">
                <a:ln w="3175">
                  <a:solidFill>
                    <a:schemeClr val="accent5">
                      <a:lumMod val="50000"/>
                    </a:schemeClr>
                  </a:solidFill>
                  <a:prstDash val="solid"/>
                </a:ln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 Rounded MT Bold" panose="020F0704030504030204" pitchFamily="34" charset="0"/>
                <a:ea typeface="배달의민족 주아" panose="02020603020101020101" pitchFamily="18" charset="-127"/>
              </a:rPr>
              <a:t>Lecture Notes by idebtor@gmail.com, Handong Global University</a:t>
            </a:r>
            <a:endParaRPr lang="ko-KR" alt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AA0D18-ABC1-4654-B7A6-2B5BEDFDF843}"/>
              </a:ext>
            </a:extLst>
          </p:cNvPr>
          <p:cNvSpPr txBox="1"/>
          <p:nvPr/>
        </p:nvSpPr>
        <p:spPr>
          <a:xfrm>
            <a:off x="1931929" y="4306691"/>
            <a:ext cx="934796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4400" b="1" dirty="0">
                <a:ln w="3175">
                  <a:solidFill>
                    <a:schemeClr val="accent5">
                      <a:lumMod val="5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 Rounded MT Bold" panose="020F0704030504030204" pitchFamily="34" charset="0"/>
                <a:ea typeface="배달의민족 주아" panose="02020603020101020101" pitchFamily="18" charset="-127"/>
              </a:rPr>
              <a:t>Markdown  Tutorial</a:t>
            </a:r>
          </a:p>
          <a:p>
            <a:pPr algn="ctr"/>
            <a:r>
              <a:rPr lang="en-US" altLang="ko-KR" sz="1600" b="1" dirty="0">
                <a:ln w="3175">
                  <a:solidFill>
                    <a:schemeClr val="accent5">
                      <a:lumMod val="50000"/>
                    </a:schemeClr>
                  </a:solidFill>
                  <a:prstDash val="solid"/>
                </a:ln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 Rounded MT Bold" panose="020F0704030504030204" pitchFamily="34" charset="0"/>
                <a:ea typeface="배달의민족 주아" panose="02020603020101020101" pitchFamily="18" charset="-127"/>
              </a:rPr>
              <a:t>by idebtor@gmail.com, Handong Global University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062615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B15A9504-7903-41D6-99EE-1EF68608AA5C}"/>
              </a:ext>
            </a:extLst>
          </p:cNvPr>
          <p:cNvGrpSpPr/>
          <p:nvPr/>
        </p:nvGrpSpPr>
        <p:grpSpPr>
          <a:xfrm>
            <a:off x="629194" y="2083525"/>
            <a:ext cx="10933612" cy="2690949"/>
            <a:chOff x="1249679" y="2083525"/>
            <a:chExt cx="10933612" cy="2690949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6C54311A-C47D-4E34-9415-834690D7D69B}"/>
                </a:ext>
              </a:extLst>
            </p:cNvPr>
            <p:cNvSpPr/>
            <p:nvPr/>
          </p:nvSpPr>
          <p:spPr>
            <a:xfrm>
              <a:off x="3757748" y="2083525"/>
              <a:ext cx="3056709" cy="269094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7767373-1568-40A6-ADD9-BBECC6C0F3D9}"/>
                </a:ext>
              </a:extLst>
            </p:cNvPr>
            <p:cNvSpPr txBox="1"/>
            <p:nvPr/>
          </p:nvSpPr>
          <p:spPr>
            <a:xfrm>
              <a:off x="4306387" y="2921167"/>
              <a:ext cx="195942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400" dirty="0"/>
                <a:t>sqrt()</a:t>
              </a:r>
              <a:endParaRPr lang="ko-KR" altLang="en-US" sz="5400" dirty="0"/>
            </a:p>
          </p:txBody>
        </p:sp>
        <p:cxnSp>
          <p:nvCxnSpPr>
            <p:cNvPr id="7" name="직선 화살표 연결선 6">
              <a:extLst>
                <a:ext uri="{FF2B5EF4-FFF2-40B4-BE49-F238E27FC236}">
                  <a16:creationId xmlns:a16="http://schemas.microsoft.com/office/drawing/2014/main" id="{AA11E866-FDDD-472B-9A0C-D0FFF57974BA}"/>
                </a:ext>
              </a:extLst>
            </p:cNvPr>
            <p:cNvCxnSpPr>
              <a:cxnSpLocks/>
            </p:cNvCxnSpPr>
            <p:nvPr/>
          </p:nvCxnSpPr>
          <p:spPr>
            <a:xfrm>
              <a:off x="2272937" y="3428998"/>
              <a:ext cx="1484811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E1D77052-E4AA-4AAB-8FB3-AB132ECA97BC}"/>
                </a:ext>
              </a:extLst>
            </p:cNvPr>
            <p:cNvCxnSpPr>
              <a:cxnSpLocks/>
            </p:cNvCxnSpPr>
            <p:nvPr/>
          </p:nvCxnSpPr>
          <p:spPr>
            <a:xfrm>
              <a:off x="6814457" y="3428998"/>
              <a:ext cx="1415143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17A6958-9387-4B97-A3FF-60714619F637}"/>
                </a:ext>
              </a:extLst>
            </p:cNvPr>
            <p:cNvSpPr txBox="1"/>
            <p:nvPr/>
          </p:nvSpPr>
          <p:spPr>
            <a:xfrm>
              <a:off x="1249679" y="3044277"/>
              <a:ext cx="9144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400" dirty="0"/>
                <a:t>n</a:t>
              </a:r>
              <a:endParaRPr lang="ko-KR" altLang="en-US" sz="440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0C19E1D-ED2E-452F-BCC2-E86E24932FC2}"/>
                </a:ext>
              </a:extLst>
            </p:cNvPr>
            <p:cNvSpPr txBox="1"/>
            <p:nvPr/>
          </p:nvSpPr>
          <p:spPr>
            <a:xfrm>
              <a:off x="8220891" y="3167387"/>
              <a:ext cx="3962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dirty="0"/>
                <a:t>Square root of n</a:t>
              </a:r>
              <a:endParaRPr lang="ko-KR" altLang="en-US" sz="3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88355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F45C436-BAA6-4B72-925D-83D6E63AA2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237" y="1414122"/>
            <a:ext cx="10343525" cy="4029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818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D2E3DEAC-7438-47CA-A1F0-048D3BCA2089}"/>
              </a:ext>
            </a:extLst>
          </p:cNvPr>
          <p:cNvSpPr/>
          <p:nvPr/>
        </p:nvSpPr>
        <p:spPr>
          <a:xfrm>
            <a:off x="5774747" y="1270388"/>
            <a:ext cx="2861863" cy="6072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Python Data Types</a:t>
            </a:r>
            <a:endParaRPr lang="ko-KR" altLang="en-US" b="1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609F50D1-D897-428C-B98F-1F1D145BA3C6}"/>
              </a:ext>
            </a:extLst>
          </p:cNvPr>
          <p:cNvSpPr/>
          <p:nvPr/>
        </p:nvSpPr>
        <p:spPr>
          <a:xfrm>
            <a:off x="4705484" y="2728079"/>
            <a:ext cx="1371600" cy="39903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Numeric</a:t>
            </a:r>
            <a:endParaRPr lang="ko-KR" altLang="en-US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CDE14A65-5DB2-4FF0-B5DF-436EE0CB7573}"/>
              </a:ext>
            </a:extLst>
          </p:cNvPr>
          <p:cNvSpPr/>
          <p:nvPr/>
        </p:nvSpPr>
        <p:spPr>
          <a:xfrm>
            <a:off x="8029503" y="2728079"/>
            <a:ext cx="1371600" cy="39903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Dictionary</a:t>
            </a:r>
            <a:endParaRPr lang="ko-KR" altLang="en-US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5429C4AC-69B9-49F9-ADA2-D0EF51BDE283}"/>
              </a:ext>
            </a:extLst>
          </p:cNvPr>
          <p:cNvSpPr/>
          <p:nvPr/>
        </p:nvSpPr>
        <p:spPr>
          <a:xfrm>
            <a:off x="2961165" y="2728079"/>
            <a:ext cx="1371600" cy="39903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Boolean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5DC8AACE-D2B3-4E27-B0A5-DA9D8FEA630E}"/>
              </a:ext>
            </a:extLst>
          </p:cNvPr>
          <p:cNvSpPr/>
          <p:nvPr/>
        </p:nvSpPr>
        <p:spPr>
          <a:xfrm>
            <a:off x="9756647" y="2728079"/>
            <a:ext cx="1353311" cy="39903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Set</a:t>
            </a:r>
            <a:endParaRPr lang="ko-KR" altLang="en-US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23EA6036-2279-4860-9399-7CD39FF6046B}"/>
              </a:ext>
            </a:extLst>
          </p:cNvPr>
          <p:cNvSpPr/>
          <p:nvPr/>
        </p:nvSpPr>
        <p:spPr>
          <a:xfrm>
            <a:off x="6522954" y="2728079"/>
            <a:ext cx="1371600" cy="39903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Sequence</a:t>
            </a:r>
            <a:endParaRPr lang="ko-KR" altLang="en-US" dirty="0"/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5A1DB997-94DE-49FC-8922-BBEB7094AFB0}"/>
              </a:ext>
            </a:extLst>
          </p:cNvPr>
          <p:cNvGrpSpPr/>
          <p:nvPr/>
        </p:nvGrpSpPr>
        <p:grpSpPr>
          <a:xfrm>
            <a:off x="4919542" y="3508696"/>
            <a:ext cx="1157542" cy="1567044"/>
            <a:chOff x="4837246" y="3711117"/>
            <a:chExt cx="1157542" cy="1567044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A8964DC4-027D-4B49-9E5E-78D3D67B7024}"/>
                </a:ext>
              </a:extLst>
            </p:cNvPr>
            <p:cNvSpPr/>
            <p:nvPr/>
          </p:nvSpPr>
          <p:spPr>
            <a:xfrm>
              <a:off x="4837246" y="3711117"/>
              <a:ext cx="1157542" cy="399032"/>
            </a:xfrm>
            <a:prstGeom prst="round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int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715DEAE2-4152-43E1-8AE1-A0DD1F7B1D46}"/>
                </a:ext>
              </a:extLst>
            </p:cNvPr>
            <p:cNvSpPr/>
            <p:nvPr/>
          </p:nvSpPr>
          <p:spPr>
            <a:xfrm>
              <a:off x="4837246" y="4295123"/>
              <a:ext cx="1157542" cy="399032"/>
            </a:xfrm>
            <a:prstGeom prst="round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float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CDC06D7A-37D0-43A1-8624-875F9979CCA6}"/>
                </a:ext>
              </a:extLst>
            </p:cNvPr>
            <p:cNvSpPr/>
            <p:nvPr/>
          </p:nvSpPr>
          <p:spPr>
            <a:xfrm>
              <a:off x="4837246" y="4879129"/>
              <a:ext cx="1157542" cy="399032"/>
            </a:xfrm>
            <a:prstGeom prst="round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complex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DF4EB7C2-A74F-4A6C-97FF-6113EAF6F034}"/>
              </a:ext>
            </a:extLst>
          </p:cNvPr>
          <p:cNvSpPr/>
          <p:nvPr/>
        </p:nvSpPr>
        <p:spPr>
          <a:xfrm>
            <a:off x="6689605" y="3508695"/>
            <a:ext cx="1157542" cy="399032"/>
          </a:xfrm>
          <a:prstGeom prst="round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str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FD275D9E-A934-4837-BD73-2E17A2174F30}"/>
              </a:ext>
            </a:extLst>
          </p:cNvPr>
          <p:cNvSpPr/>
          <p:nvPr/>
        </p:nvSpPr>
        <p:spPr>
          <a:xfrm>
            <a:off x="6689605" y="4092701"/>
            <a:ext cx="1157542" cy="399032"/>
          </a:xfrm>
          <a:prstGeom prst="round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list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1A0249EB-212F-49F2-9AE4-822CCC8ED757}"/>
              </a:ext>
            </a:extLst>
          </p:cNvPr>
          <p:cNvSpPr/>
          <p:nvPr/>
        </p:nvSpPr>
        <p:spPr>
          <a:xfrm>
            <a:off x="6689605" y="4676707"/>
            <a:ext cx="1157542" cy="399032"/>
          </a:xfrm>
          <a:prstGeom prst="round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tuple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F89E45A2-D148-42DB-AC75-C912B7288EEC}"/>
              </a:ext>
            </a:extLst>
          </p:cNvPr>
          <p:cNvCxnSpPr>
            <a:cxnSpLocks/>
            <a:stCxn id="2" idx="2"/>
            <a:endCxn id="7" idx="0"/>
          </p:cNvCxnSpPr>
          <p:nvPr/>
        </p:nvCxnSpPr>
        <p:spPr>
          <a:xfrm rot="5400000">
            <a:off x="5001113" y="523513"/>
            <a:ext cx="850418" cy="355871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연결선: 꺾임 40">
            <a:extLst>
              <a:ext uri="{FF2B5EF4-FFF2-40B4-BE49-F238E27FC236}">
                <a16:creationId xmlns:a16="http://schemas.microsoft.com/office/drawing/2014/main" id="{A031DCBA-12C5-4390-966A-45142F866F08}"/>
              </a:ext>
            </a:extLst>
          </p:cNvPr>
          <p:cNvCxnSpPr>
            <a:cxnSpLocks/>
            <a:stCxn id="2" idx="2"/>
            <a:endCxn id="8" idx="0"/>
          </p:cNvCxnSpPr>
          <p:nvPr/>
        </p:nvCxnSpPr>
        <p:spPr>
          <a:xfrm rot="16200000" flipH="1">
            <a:off x="8394282" y="689058"/>
            <a:ext cx="850418" cy="322762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0FB9FF4A-C17B-42FC-8931-B485E0CF443F}"/>
              </a:ext>
            </a:extLst>
          </p:cNvPr>
          <p:cNvCxnSpPr>
            <a:stCxn id="2" idx="2"/>
            <a:endCxn id="4" idx="0"/>
          </p:cNvCxnSpPr>
          <p:nvPr/>
        </p:nvCxnSpPr>
        <p:spPr>
          <a:xfrm rot="5400000">
            <a:off x="5873273" y="1395673"/>
            <a:ext cx="850418" cy="181439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1832BEAA-734D-4131-9F8A-F630BA7C7934}"/>
              </a:ext>
            </a:extLst>
          </p:cNvPr>
          <p:cNvCxnSpPr>
            <a:stCxn id="2" idx="2"/>
            <a:endCxn id="9" idx="0"/>
          </p:cNvCxnSpPr>
          <p:nvPr/>
        </p:nvCxnSpPr>
        <p:spPr>
          <a:xfrm rot="16200000" flipH="1">
            <a:off x="6782007" y="2301332"/>
            <a:ext cx="850418" cy="307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연결선: 꺾임 46">
            <a:extLst>
              <a:ext uri="{FF2B5EF4-FFF2-40B4-BE49-F238E27FC236}">
                <a16:creationId xmlns:a16="http://schemas.microsoft.com/office/drawing/2014/main" id="{6CB1E6E5-7B96-4C7F-920F-DFB23927F656}"/>
              </a:ext>
            </a:extLst>
          </p:cNvPr>
          <p:cNvCxnSpPr>
            <a:stCxn id="2" idx="2"/>
            <a:endCxn id="6" idx="0"/>
          </p:cNvCxnSpPr>
          <p:nvPr/>
        </p:nvCxnSpPr>
        <p:spPr>
          <a:xfrm rot="16200000" flipH="1">
            <a:off x="7535282" y="1548058"/>
            <a:ext cx="850418" cy="150962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19DAD7C3-FCBE-4690-81F5-2E6C4A952BFE}"/>
              </a:ext>
            </a:extLst>
          </p:cNvPr>
          <p:cNvSpPr/>
          <p:nvPr/>
        </p:nvSpPr>
        <p:spPr>
          <a:xfrm>
            <a:off x="6689604" y="5257807"/>
            <a:ext cx="1157542" cy="399032"/>
          </a:xfrm>
          <a:prstGeom prst="round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range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6C9D1419-5912-4166-9A05-B750042EB22E}"/>
              </a:ext>
            </a:extLst>
          </p:cNvPr>
          <p:cNvSpPr/>
          <p:nvPr/>
        </p:nvSpPr>
        <p:spPr>
          <a:xfrm>
            <a:off x="3068194" y="3502876"/>
            <a:ext cx="1157542" cy="399032"/>
          </a:xfrm>
          <a:prstGeom prst="round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bool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132BF893-D7EB-4282-ACC3-1A17298702AD}"/>
              </a:ext>
            </a:extLst>
          </p:cNvPr>
          <p:cNvSpPr/>
          <p:nvPr/>
        </p:nvSpPr>
        <p:spPr>
          <a:xfrm>
            <a:off x="8136532" y="3508695"/>
            <a:ext cx="1157542" cy="399032"/>
          </a:xfrm>
          <a:prstGeom prst="round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</a:rPr>
              <a:t>dict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DA21BB5A-1EA7-4CDE-A3E0-844C5E3B7258}"/>
              </a:ext>
            </a:extLst>
          </p:cNvPr>
          <p:cNvSpPr/>
          <p:nvPr/>
        </p:nvSpPr>
        <p:spPr>
          <a:xfrm>
            <a:off x="9756646" y="3502876"/>
            <a:ext cx="1353312" cy="399032"/>
          </a:xfrm>
          <a:prstGeom prst="round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set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B1B1102D-CEE2-47BB-86F7-1962FE2521AA}"/>
              </a:ext>
            </a:extLst>
          </p:cNvPr>
          <p:cNvSpPr/>
          <p:nvPr/>
        </p:nvSpPr>
        <p:spPr>
          <a:xfrm>
            <a:off x="9769348" y="4092701"/>
            <a:ext cx="1339374" cy="399032"/>
          </a:xfrm>
          <a:prstGeom prst="round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</a:rPr>
              <a:t>frozenset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B7D6E793-2825-4AD5-8B6B-4CF7959F296A}"/>
              </a:ext>
            </a:extLst>
          </p:cNvPr>
          <p:cNvCxnSpPr>
            <a:stCxn id="7" idx="2"/>
            <a:endCxn id="56" idx="0"/>
          </p:cNvCxnSpPr>
          <p:nvPr/>
        </p:nvCxnSpPr>
        <p:spPr>
          <a:xfrm>
            <a:off x="3646965" y="3127111"/>
            <a:ext cx="0" cy="3757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64C9AE3C-41B6-4D1D-B8D6-B126398B8892}"/>
              </a:ext>
            </a:extLst>
          </p:cNvPr>
          <p:cNvCxnSpPr>
            <a:stCxn id="6" idx="2"/>
            <a:endCxn id="57" idx="0"/>
          </p:cNvCxnSpPr>
          <p:nvPr/>
        </p:nvCxnSpPr>
        <p:spPr>
          <a:xfrm>
            <a:off x="8715303" y="3127111"/>
            <a:ext cx="0" cy="3815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연결선: 꺾임 68">
            <a:extLst>
              <a:ext uri="{FF2B5EF4-FFF2-40B4-BE49-F238E27FC236}">
                <a16:creationId xmlns:a16="http://schemas.microsoft.com/office/drawing/2014/main" id="{53ECE7D5-51CF-443E-9C0E-F93A58863E26}"/>
              </a:ext>
            </a:extLst>
          </p:cNvPr>
          <p:cNvCxnSpPr>
            <a:cxnSpLocks/>
            <a:stCxn id="8" idx="1"/>
            <a:endCxn id="58" idx="1"/>
          </p:cNvCxnSpPr>
          <p:nvPr/>
        </p:nvCxnSpPr>
        <p:spPr>
          <a:xfrm rot="10800000" flipV="1">
            <a:off x="9756647" y="2927594"/>
            <a:ext cx="1" cy="774797"/>
          </a:xfrm>
          <a:prstGeom prst="bentConnector3">
            <a:avLst>
              <a:gd name="adj1" fmla="val 228601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연결선: 꺾임 70">
            <a:extLst>
              <a:ext uri="{FF2B5EF4-FFF2-40B4-BE49-F238E27FC236}">
                <a16:creationId xmlns:a16="http://schemas.microsoft.com/office/drawing/2014/main" id="{610314BF-633A-4777-95CB-2E8C34FC90C0}"/>
              </a:ext>
            </a:extLst>
          </p:cNvPr>
          <p:cNvCxnSpPr>
            <a:cxnSpLocks/>
            <a:stCxn id="8" idx="1"/>
            <a:endCxn id="62" idx="1"/>
          </p:cNvCxnSpPr>
          <p:nvPr/>
        </p:nvCxnSpPr>
        <p:spPr>
          <a:xfrm rot="10800000" flipH="1" flipV="1">
            <a:off x="9756646" y="2927595"/>
            <a:ext cx="12701" cy="1364622"/>
          </a:xfrm>
          <a:prstGeom prst="bentConnector3">
            <a:avLst>
              <a:gd name="adj1" fmla="val -179985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연결선: 꺾임 72">
            <a:extLst>
              <a:ext uri="{FF2B5EF4-FFF2-40B4-BE49-F238E27FC236}">
                <a16:creationId xmlns:a16="http://schemas.microsoft.com/office/drawing/2014/main" id="{157EEF14-0455-4A2B-85FC-745CCDE9E10F}"/>
              </a:ext>
            </a:extLst>
          </p:cNvPr>
          <p:cNvCxnSpPr>
            <a:stCxn id="4" idx="1"/>
            <a:endCxn id="10" idx="1"/>
          </p:cNvCxnSpPr>
          <p:nvPr/>
        </p:nvCxnSpPr>
        <p:spPr>
          <a:xfrm rot="10800000" flipH="1" flipV="1">
            <a:off x="4705484" y="2927594"/>
            <a:ext cx="214058" cy="780617"/>
          </a:xfrm>
          <a:prstGeom prst="bentConnector3">
            <a:avLst>
              <a:gd name="adj1" fmla="val -10679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연결선: 꺾임 74">
            <a:extLst>
              <a:ext uri="{FF2B5EF4-FFF2-40B4-BE49-F238E27FC236}">
                <a16:creationId xmlns:a16="http://schemas.microsoft.com/office/drawing/2014/main" id="{F7E572A8-B295-4358-A729-C6ACB5AD9676}"/>
              </a:ext>
            </a:extLst>
          </p:cNvPr>
          <p:cNvCxnSpPr>
            <a:stCxn id="4" idx="1"/>
            <a:endCxn id="11" idx="1"/>
          </p:cNvCxnSpPr>
          <p:nvPr/>
        </p:nvCxnSpPr>
        <p:spPr>
          <a:xfrm rot="10800000" flipH="1" flipV="1">
            <a:off x="4705484" y="2927594"/>
            <a:ext cx="214058" cy="1364623"/>
          </a:xfrm>
          <a:prstGeom prst="bentConnector3">
            <a:avLst>
              <a:gd name="adj1" fmla="val -10679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연결선: 꺾임 76">
            <a:extLst>
              <a:ext uri="{FF2B5EF4-FFF2-40B4-BE49-F238E27FC236}">
                <a16:creationId xmlns:a16="http://schemas.microsoft.com/office/drawing/2014/main" id="{CF16BF3F-E3B4-4B5A-BB84-33EA20B8BF50}"/>
              </a:ext>
            </a:extLst>
          </p:cNvPr>
          <p:cNvCxnSpPr>
            <a:stCxn id="4" idx="1"/>
            <a:endCxn id="12" idx="1"/>
          </p:cNvCxnSpPr>
          <p:nvPr/>
        </p:nvCxnSpPr>
        <p:spPr>
          <a:xfrm rot="10800000" flipH="1" flipV="1">
            <a:off x="4705484" y="2927594"/>
            <a:ext cx="214058" cy="1948629"/>
          </a:xfrm>
          <a:prstGeom prst="bentConnector3">
            <a:avLst>
              <a:gd name="adj1" fmla="val -10679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연결선: 꺾임 78">
            <a:extLst>
              <a:ext uri="{FF2B5EF4-FFF2-40B4-BE49-F238E27FC236}">
                <a16:creationId xmlns:a16="http://schemas.microsoft.com/office/drawing/2014/main" id="{E1BB1787-DC92-4B3F-9343-A590B4F850C3}"/>
              </a:ext>
            </a:extLst>
          </p:cNvPr>
          <p:cNvCxnSpPr>
            <a:stCxn id="9" idx="1"/>
            <a:endCxn id="13" idx="1"/>
          </p:cNvCxnSpPr>
          <p:nvPr/>
        </p:nvCxnSpPr>
        <p:spPr>
          <a:xfrm rot="10800000" flipH="1" flipV="1">
            <a:off x="6522953" y="2927595"/>
            <a:ext cx="166651" cy="780616"/>
          </a:xfrm>
          <a:prstGeom prst="bentConnector3">
            <a:avLst>
              <a:gd name="adj1" fmla="val -13717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연결선: 꺾임 80">
            <a:extLst>
              <a:ext uri="{FF2B5EF4-FFF2-40B4-BE49-F238E27FC236}">
                <a16:creationId xmlns:a16="http://schemas.microsoft.com/office/drawing/2014/main" id="{8A05611E-2EF1-4322-B591-F708C581DB06}"/>
              </a:ext>
            </a:extLst>
          </p:cNvPr>
          <p:cNvCxnSpPr>
            <a:stCxn id="9" idx="1"/>
            <a:endCxn id="14" idx="1"/>
          </p:cNvCxnSpPr>
          <p:nvPr/>
        </p:nvCxnSpPr>
        <p:spPr>
          <a:xfrm rot="10800000" flipH="1" flipV="1">
            <a:off x="6522953" y="2927595"/>
            <a:ext cx="166651" cy="1364622"/>
          </a:xfrm>
          <a:prstGeom prst="bentConnector3">
            <a:avLst>
              <a:gd name="adj1" fmla="val -13717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연결선: 꺾임 82">
            <a:extLst>
              <a:ext uri="{FF2B5EF4-FFF2-40B4-BE49-F238E27FC236}">
                <a16:creationId xmlns:a16="http://schemas.microsoft.com/office/drawing/2014/main" id="{52222FB5-EAA2-4D77-91C9-DAD43B5BABFE}"/>
              </a:ext>
            </a:extLst>
          </p:cNvPr>
          <p:cNvCxnSpPr>
            <a:stCxn id="9" idx="1"/>
            <a:endCxn id="15" idx="1"/>
          </p:cNvCxnSpPr>
          <p:nvPr/>
        </p:nvCxnSpPr>
        <p:spPr>
          <a:xfrm rot="10800000" flipH="1" flipV="1">
            <a:off x="6522953" y="2927595"/>
            <a:ext cx="166651" cy="1948628"/>
          </a:xfrm>
          <a:prstGeom prst="bentConnector3">
            <a:avLst>
              <a:gd name="adj1" fmla="val -13717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연결선: 꺾임 86">
            <a:extLst>
              <a:ext uri="{FF2B5EF4-FFF2-40B4-BE49-F238E27FC236}">
                <a16:creationId xmlns:a16="http://schemas.microsoft.com/office/drawing/2014/main" id="{4CAA43B9-4DBA-493E-9737-58CE2146D2C7}"/>
              </a:ext>
            </a:extLst>
          </p:cNvPr>
          <p:cNvCxnSpPr>
            <a:stCxn id="9" idx="1"/>
            <a:endCxn id="51" idx="1"/>
          </p:cNvCxnSpPr>
          <p:nvPr/>
        </p:nvCxnSpPr>
        <p:spPr>
          <a:xfrm rot="10800000" flipH="1" flipV="1">
            <a:off x="6522954" y="2927595"/>
            <a:ext cx="166650" cy="2529728"/>
          </a:xfrm>
          <a:prstGeom prst="bentConnector3">
            <a:avLst>
              <a:gd name="adj1" fmla="val -13717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8157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04AFBA5-0C16-4B6F-A11B-49CDD7BC06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94" y="1221377"/>
            <a:ext cx="11734812" cy="4415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6102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5E04B852-4EB3-4779-BC99-F4B34B59B6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600" y="0"/>
            <a:ext cx="114808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19558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FE9F8A57-4A47-4CBE-9142-B041C33C67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81013"/>
            <a:ext cx="12192000" cy="5895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1589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5028EBF-C677-490F-9694-90B3D54EDE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33388"/>
            <a:ext cx="12192000" cy="5989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9632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296</Words>
  <Application>Microsoft Office PowerPoint</Application>
  <PresentationFormat>와이드스크린</PresentationFormat>
  <Paragraphs>97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3" baseType="lpstr">
      <vt:lpstr>맑은 고딕</vt:lpstr>
      <vt:lpstr>Arial</vt:lpstr>
      <vt:lpstr>Arial Rounded MT Bold</vt:lpstr>
      <vt:lpstr>Consolas</vt:lpstr>
      <vt:lpstr>Office 테마</vt:lpstr>
      <vt:lpstr>Chapter 1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경준</dc:creator>
  <cp:lastModifiedBy>KimYoungsup</cp:lastModifiedBy>
  <cp:revision>15</cp:revision>
  <dcterms:created xsi:type="dcterms:W3CDTF">2021-07-16T05:23:31Z</dcterms:created>
  <dcterms:modified xsi:type="dcterms:W3CDTF">2021-10-21T13:51:07Z</dcterms:modified>
</cp:coreProperties>
</file>