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55" d="100"/>
          <a:sy n="55" d="100"/>
        </p:scale>
        <p:origin x="90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C8D-7EDD-4B0C-8395-1B5DE1BB2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BAD40F-E31C-49CC-9D93-9BEE080F5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3F6A8-D433-4289-A644-33B2D773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2891F-E258-440D-BC90-78F68CF9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725C0-4775-4799-9B93-3DDBD01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3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D3BB2-C811-435C-8932-2BCBC8F4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ACDFA-75AA-4774-9009-B91E26DD7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4A2F9-963D-4574-B4F6-0FB08862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A0F33-BA3A-43DA-A4B3-CD7C8C3C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C22EC-99A6-48D6-B621-F4E83E27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C8E38A-B70A-43A8-9327-5606AAD93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CDD74-4F35-4925-AF10-5161C4573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83C6C-0FEE-469A-8F5F-7C9287DD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D6442-5CA9-4F38-BDC4-E1084933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B969B-CF2A-4EA5-800E-D75AC5BC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9E13A-1944-4930-BB6A-7669809A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9AEB2-6FE6-4315-8899-6F0284A8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1631A-80CB-423A-A386-6CFB5566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8C141-016C-4C47-9AC4-2D1D426D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7F1A5-8B0D-4182-AA83-B6D9625E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FB695-87DE-47B8-8B58-4A3C4A11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09383-57CE-49BE-943D-D3C11B712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DEB06-DFED-4E5D-BB23-1ACD899D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05424-F59F-4BE0-B1C9-D49FC34E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BC868-F565-4AF6-90E5-87ACE8FB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127E-972C-4754-8CAB-ACE56F8F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58AAB-A683-4CD8-9B50-9276867CF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DB0236-AD25-4D12-BCF3-4289DF4BE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A8A04-D816-49CD-BCB1-2C14A64E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6B28A-A394-49B9-BFDE-83CF0112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F9D64-A4D8-475E-A39D-AF5AE46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2BFE-8EE2-4756-8871-A4B9ED2E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4AC01-6E51-47C3-9308-A0E6CF09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BFFDE-B36B-4115-A12C-2050CF4F9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F2C6D2-8A44-4FF6-AF53-113BE2A56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2646B-144A-42EB-BFA5-40ABE538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142880-345B-449A-99EE-FC1E5F32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F852FC-8DA6-4D6E-BC43-37E7BCB9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4C47A9-656E-415D-8079-8C27B1BB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35F5E-4325-4A5A-B271-91DDAF5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BF2CE9-307E-460E-8878-3CDEC277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2E3A17-5C0D-42E5-B357-29F7AAD4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31E49E-A2E8-4BD5-83BB-9F972019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B62F8A-F968-4D09-80BF-175E47FC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3D05D4-C79B-4E25-9063-7B5DB92C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26A86-8CFF-4E58-A627-C43B4420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5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9C2BD-50D0-4E17-B4B5-136096CC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426E5-B097-42DD-A237-FC9D567F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E8C138-F04E-46F2-BE20-5E83A14A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7B269-2FAE-44C8-9B4A-082E37E4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84622-601A-45CC-B608-0279A99B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9E214-EC8C-4344-B2D7-2A8CA61A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2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55D08-5501-4208-A91D-4F78FDEC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6E1AD-4ADC-4461-ACDF-D4FE06381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B9C09-8CAE-4F80-BEF0-ACCEA0A1C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FB5AF-D7E1-4B41-82B0-BEB5BFA1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EA0DE-E46D-4B64-B94C-5E26A3EC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5B5D8-C237-4B07-8501-3F47AC3B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E7F4E5-64FE-4A4A-B3C5-584A0D4E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A7EB2-5D7C-456B-8A54-9D6E9001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55692-7FF2-4925-AF83-B668F05AA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6736B-E43C-40D9-AB7F-CB15E8133E57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AB7C9-BE43-4FA7-B617-50DB8760B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FD9F1-4419-4845-B357-04ADD80EF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26CD-3C81-4773-A154-06C20EFAE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E0C50B-33B8-4C96-B4EC-94C63423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" y="769737"/>
            <a:ext cx="12056467" cy="53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2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8E6569C-D5D0-4AFF-8898-A7B4A688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53" y="169844"/>
            <a:ext cx="9093294" cy="651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4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CBE569D-C951-4900-AD66-DE3C67074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8130"/>
            <a:ext cx="9105900" cy="654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2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3FABA0D-9E65-4878-B0E7-9D6B0925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17" y="469876"/>
            <a:ext cx="6479565" cy="591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1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813C14-8753-462F-B249-4D788930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88" y="30703"/>
            <a:ext cx="7512023" cy="67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6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A8CC1C-38D2-4FCC-9196-F87EB9B9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1214" y="88519"/>
            <a:ext cx="9189571" cy="6680961"/>
          </a:xfrm>
        </p:spPr>
      </p:pic>
    </p:spTree>
    <p:extLst>
      <p:ext uri="{BB962C8B-B14F-4D97-AF65-F5344CB8AC3E}">
        <p14:creationId xmlns:p14="http://schemas.microsoft.com/office/powerpoint/2010/main" val="155237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6801C2F-7B30-4D23-BAD9-372201B30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8" y="1470163"/>
            <a:ext cx="9989344" cy="391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3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095DC36-6C2B-4A1C-A14E-B272C32F79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30" y="83051"/>
            <a:ext cx="8782739" cy="67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33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경준</dc:creator>
  <cp:lastModifiedBy>이 경준</cp:lastModifiedBy>
  <cp:revision>3</cp:revision>
  <dcterms:created xsi:type="dcterms:W3CDTF">2021-07-17T06:00:21Z</dcterms:created>
  <dcterms:modified xsi:type="dcterms:W3CDTF">2021-07-17T06:10:44Z</dcterms:modified>
</cp:coreProperties>
</file>