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1" r:id="rId15"/>
    <p:sldId id="290" r:id="rId16"/>
    <p:sldId id="269" r:id="rId17"/>
    <p:sldId id="270" r:id="rId18"/>
    <p:sldId id="273" r:id="rId19"/>
    <p:sldId id="274" r:id="rId20"/>
    <p:sldId id="271" r:id="rId21"/>
    <p:sldId id="272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경준" initials="이경" lastIdx="1" clrIdx="0">
    <p:extLst>
      <p:ext uri="{19B8F6BF-5375-455C-9EA6-DF929625EA0E}">
        <p15:presenceInfo xmlns:p15="http://schemas.microsoft.com/office/powerpoint/2012/main" userId="1ed75a73715c51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4A30-08F2-49A3-AA86-20F61A944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37EDDE-7C59-47A4-AA7F-0E9AA0CF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8EF3B-F7D7-448B-B849-278FCE42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32CBB-E341-4AA1-9FD7-CAC80F8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EE9AF-2E36-4B16-97AE-A4C6FAAE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2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F7A81-DDD9-4B3A-A458-6C733E8B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66119-007D-47E9-AD5A-EF883704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7C671-DFD4-4957-89C0-B455E5E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306AD6-8514-45E2-B119-E6BC1AC0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5CBA7-4785-420F-AB7B-DD681273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9A5AF0-89B2-4409-96C5-136042223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E344E-E844-4EED-B834-0ECD05D1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3DF72-B793-4EE6-ABE9-C977141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75F7B-3BDD-4E0E-A922-77CEAACB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7E09D-8F08-4C91-B015-3A62ABB0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4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968B6-F9C6-41F5-814E-171EC23C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29BEA-983D-4FF9-8B22-D1EE76B8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1CF17-B18B-4EBE-8E24-A39D652F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9B293-6E2C-48B6-A3CA-8ED523BF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60046-7B0B-4527-BE08-BAE70B73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1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AF81-5A72-4BEE-A0B5-2491218A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A5715-6396-4F6E-97A3-CDE3138E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B8B1-8B8E-4B2B-87F1-35B4676F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03B3-47DC-4F9A-95C4-5229D20B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C03D8-3C2D-4A0F-96B7-7875F6E5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61FC7-24F0-4B41-9258-65C2D89A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09EA-C66D-4E2F-810B-A66711977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D9754-E4B6-42D0-980B-EA4F59F0D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39EAD-8A69-4B08-A049-83419AA7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09F8-9E43-4412-8187-8E615BFE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AEA8B-2231-4C28-A667-651110BB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1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74370-D7F5-4594-910C-958AE6C0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4FC85-DB8A-4D72-AE69-879793DFE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DCABEB-BA37-4689-9F30-E7AF9C36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0D8182-AC18-459E-A7E3-997372E1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6EBEAC-B632-4B8B-A80C-54BA19269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78028A-DCE7-47CD-B90C-01FE9A3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CDDFE5-C08B-43E2-BCF2-A9DC9787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40123-CD57-4031-AEBA-D67C2A64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88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F8F6E-B0D3-4F8C-9FB2-FEB5CBC6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5ED1-E680-4315-BC91-1DFD4165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7FF88-EF0A-4C86-BEA0-7B12B588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5DC851-AD1F-4DAC-8058-1AC417B2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97ABBE-2494-4E57-BCFE-D3A3A52A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D9CDA3-879F-46F2-B6DB-D2D6AE9B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8770B8-5254-4342-BFAB-4F2F739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09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1FBDE-9D7D-47CD-B2D7-A00D5273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E9AAB-48DB-47A2-B20D-696E775B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154B5-1154-4C82-B228-B6130854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7124F5-86C9-4FB7-A5C9-6E117CE8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E9414-ECE6-44C1-B6B2-9968A3D4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4AA2D-DDD7-4BEB-9C30-CAA2A9C4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8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F2FAB-635E-4CAF-88C3-6E558F0A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9EAC0-3A07-487D-92F9-8F555753A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C84D2-0BF6-4E9B-90D9-D48D421B0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69596-CB49-4218-8777-0CAC0D09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1C19B-6853-4F45-AEA8-A1EC3D25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E5A61-6A49-4AED-9FDD-46D2F38F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1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B483A6-9FA0-4B21-8408-090E5DEB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7F499-F727-4DE2-B201-85992AA2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3B74D-3974-4808-B8CA-51FE0F9C9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56F0-85A7-42C5-888F-A17618727442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FC36A-E690-4B9A-97EE-28E6989A1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87AD8-C413-4610-8D1C-75FD237A9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A5D1-326F-442A-8011-5D476475D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F90D26-A909-4023-9D1C-083FB039F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450"/>
            <a:ext cx="12192000" cy="346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1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74E583B3-2257-46D2-999F-D3E864F4D05C}"/>
              </a:ext>
            </a:extLst>
          </p:cNvPr>
          <p:cNvGrpSpPr/>
          <p:nvPr/>
        </p:nvGrpSpPr>
        <p:grpSpPr>
          <a:xfrm>
            <a:off x="549725" y="616650"/>
            <a:ext cx="11092550" cy="5624700"/>
            <a:chOff x="1001339" y="400995"/>
            <a:chExt cx="11092550" cy="562470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699A61-1DF9-4F24-85C9-F0BB5BCE96CA}"/>
                </a:ext>
              </a:extLst>
            </p:cNvPr>
            <p:cNvSpPr txBox="1"/>
            <p:nvPr/>
          </p:nvSpPr>
          <p:spPr>
            <a:xfrm>
              <a:off x="11340955" y="4591579"/>
              <a:ext cx="752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+</a:t>
              </a:r>
              <a:endParaRPr lang="ko-KR" altLang="en-US" sz="22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A96FB8E-8D73-4EB1-9CD4-05B4EB3C5C34}"/>
                </a:ext>
              </a:extLst>
            </p:cNvPr>
            <p:cNvGrpSpPr/>
            <p:nvPr/>
          </p:nvGrpSpPr>
          <p:grpSpPr>
            <a:xfrm>
              <a:off x="1001339" y="400995"/>
              <a:ext cx="10716083" cy="5624700"/>
              <a:chOff x="1034906" y="400995"/>
              <a:chExt cx="10716083" cy="56247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F77D2E7-5964-4865-AE29-72F17D1C5E42}"/>
                  </a:ext>
                </a:extLst>
              </p:cNvPr>
              <p:cNvSpPr/>
              <p:nvPr/>
            </p:nvSpPr>
            <p:spPr>
              <a:xfrm>
                <a:off x="7714386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441FAF5C-FD9D-40E2-B87A-011DB08EE3A9}"/>
                  </a:ext>
                </a:extLst>
              </p:cNvPr>
              <p:cNvSpPr/>
              <p:nvPr/>
            </p:nvSpPr>
            <p:spPr>
              <a:xfrm>
                <a:off x="8836987" y="2459970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D08A8C2-480E-4A9E-A5C5-CA056403B190}"/>
                  </a:ext>
                </a:extLst>
              </p:cNvPr>
              <p:cNvSpPr/>
              <p:nvPr/>
            </p:nvSpPr>
            <p:spPr>
              <a:xfrm>
                <a:off x="9959588" y="2472242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1698EBF8-2D14-46C4-9DCA-8DDD24B02118}"/>
                  </a:ext>
                </a:extLst>
              </p:cNvPr>
              <p:cNvSpPr/>
              <p:nvPr/>
            </p:nvSpPr>
            <p:spPr>
              <a:xfrm>
                <a:off x="2276934" y="2932211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D14AACF-3886-47F3-9C96-A32754728542}"/>
                  </a:ext>
                </a:extLst>
              </p:cNvPr>
              <p:cNvSpPr/>
              <p:nvPr/>
            </p:nvSpPr>
            <p:spPr>
              <a:xfrm flipV="1">
                <a:off x="2205267" y="3381595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076D48DC-20AD-4EBD-B6A6-A861C17890C4}"/>
                  </a:ext>
                </a:extLst>
              </p:cNvPr>
              <p:cNvSpPr/>
              <p:nvPr/>
            </p:nvSpPr>
            <p:spPr>
              <a:xfrm flipV="1">
                <a:off x="1040033" y="3383281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CB30F1D-7F49-4D7A-B581-7F889632E6BF}"/>
                  </a:ext>
                </a:extLst>
              </p:cNvPr>
              <p:cNvSpPr/>
              <p:nvPr/>
            </p:nvSpPr>
            <p:spPr>
              <a:xfrm>
                <a:off x="34421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5380EA60-78FB-4DC2-A3CB-C78EF6D69269}"/>
                  </a:ext>
                </a:extLst>
              </p:cNvPr>
              <p:cNvSpPr/>
              <p:nvPr/>
            </p:nvSpPr>
            <p:spPr>
              <a:xfrm flipV="1">
                <a:off x="33705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CA9E275-DA52-425E-812E-2500924EF61B}"/>
                  </a:ext>
                </a:extLst>
              </p:cNvPr>
              <p:cNvSpPr/>
              <p:nvPr/>
            </p:nvSpPr>
            <p:spPr>
              <a:xfrm>
                <a:off x="4464068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*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8D028C8-C5B1-4145-B495-AF6DDE8B809F}"/>
                  </a:ext>
                </a:extLst>
              </p:cNvPr>
              <p:cNvSpPr/>
              <p:nvPr/>
            </p:nvSpPr>
            <p:spPr>
              <a:xfrm flipV="1">
                <a:off x="4392401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DC06E13C-69F7-4ECD-97D1-6D3B03EBD861}"/>
                  </a:ext>
                </a:extLst>
              </p:cNvPr>
              <p:cNvSpPr/>
              <p:nvPr/>
            </p:nvSpPr>
            <p:spPr>
              <a:xfrm>
                <a:off x="5557635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5582159-06A4-4135-8F17-2A2E0B9E116C}"/>
                  </a:ext>
                </a:extLst>
              </p:cNvPr>
              <p:cNvSpPr/>
              <p:nvPr/>
            </p:nvSpPr>
            <p:spPr>
              <a:xfrm flipV="1">
                <a:off x="5485968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865ED8C-83DE-4D95-BE7B-6FE02C434B99}"/>
                  </a:ext>
                </a:extLst>
              </p:cNvPr>
              <p:cNvSpPr/>
              <p:nvPr/>
            </p:nvSpPr>
            <p:spPr>
              <a:xfrm>
                <a:off x="771438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C5E47AC0-A072-4A6B-AA56-1E3719B2DA7C}"/>
                  </a:ext>
                </a:extLst>
              </p:cNvPr>
              <p:cNvSpPr/>
              <p:nvPr/>
            </p:nvSpPr>
            <p:spPr>
              <a:xfrm flipV="1">
                <a:off x="764271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CBE01A4-B747-47B6-A31E-3283567B46A6}"/>
                  </a:ext>
                </a:extLst>
              </p:cNvPr>
              <p:cNvSpPr/>
              <p:nvPr/>
            </p:nvSpPr>
            <p:spPr>
              <a:xfrm>
                <a:off x="8830241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2674533B-6144-49B4-9F64-044C3277FA06}"/>
                  </a:ext>
                </a:extLst>
              </p:cNvPr>
              <p:cNvSpPr/>
              <p:nvPr/>
            </p:nvSpPr>
            <p:spPr>
              <a:xfrm flipV="1">
                <a:off x="8758574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83C0E39B-9B74-44EF-A412-BC4656D0A6EE}"/>
                  </a:ext>
                </a:extLst>
              </p:cNvPr>
              <p:cNvSpPr/>
              <p:nvPr/>
            </p:nvSpPr>
            <p:spPr>
              <a:xfrm>
                <a:off x="9946096" y="2909355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F3370E8-15B3-4472-9853-B11AB6C81AE7}"/>
                  </a:ext>
                </a:extLst>
              </p:cNvPr>
              <p:cNvSpPr/>
              <p:nvPr/>
            </p:nvSpPr>
            <p:spPr>
              <a:xfrm flipV="1">
                <a:off x="9874429" y="3358739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8911D37-7345-498F-8678-84C5C96D127E}"/>
                  </a:ext>
                </a:extLst>
              </p:cNvPr>
              <p:cNvSpPr/>
              <p:nvPr/>
            </p:nvSpPr>
            <p:spPr>
              <a:xfrm>
                <a:off x="11069722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B1ED3F7-1617-4ECC-A4D3-681372A95603}"/>
                  </a:ext>
                </a:extLst>
              </p:cNvPr>
              <p:cNvSpPr/>
              <p:nvPr/>
            </p:nvSpPr>
            <p:spPr>
              <a:xfrm flipV="1">
                <a:off x="10998055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C92D18F-7C65-461C-AF33-57E20BEDC23E}"/>
                  </a:ext>
                </a:extLst>
              </p:cNvPr>
              <p:cNvSpPr txBox="1"/>
              <p:nvPr/>
            </p:nvSpPr>
            <p:spPr>
              <a:xfrm>
                <a:off x="1040033" y="104775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348DBC-F123-40D4-B9E6-C5791C5D616D}"/>
                  </a:ext>
                </a:extLst>
              </p:cNvPr>
              <p:cNvSpPr txBox="1"/>
              <p:nvPr/>
            </p:nvSpPr>
            <p:spPr>
              <a:xfrm>
                <a:off x="2205267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CAC6FD-4A57-4AEC-B45D-2193C8B9733E}"/>
                  </a:ext>
                </a:extLst>
              </p:cNvPr>
              <p:cNvSpPr txBox="1"/>
              <p:nvPr/>
            </p:nvSpPr>
            <p:spPr>
              <a:xfrm>
                <a:off x="3442168" y="1047749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E6AC1C-C347-4C9B-AC48-E96F739C8E79}"/>
                  </a:ext>
                </a:extLst>
              </p:cNvPr>
              <p:cNvSpPr txBox="1"/>
              <p:nvPr/>
            </p:nvSpPr>
            <p:spPr>
              <a:xfrm>
                <a:off x="4392401" y="1047748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+</a:t>
                </a:r>
                <a:endParaRPr lang="ko-KR" altLang="en-US" sz="22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30F05-D239-427B-A148-A15971CB3DFF}"/>
                  </a:ext>
                </a:extLst>
              </p:cNvPr>
              <p:cNvSpPr txBox="1"/>
              <p:nvPr/>
            </p:nvSpPr>
            <p:spPr>
              <a:xfrm>
                <a:off x="6624273" y="1047747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7BFE54D-F1DB-4F26-8E0C-50B99A32F172}"/>
                  </a:ext>
                </a:extLst>
              </p:cNvPr>
              <p:cNvSpPr/>
              <p:nvPr/>
            </p:nvSpPr>
            <p:spPr>
              <a:xfrm>
                <a:off x="6624273" y="2920783"/>
                <a:ext cx="609600" cy="448541"/>
              </a:xfrm>
              <a:prstGeom prst="round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+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ADD32831-A51D-4E97-9255-05316B0EE944}"/>
                  </a:ext>
                </a:extLst>
              </p:cNvPr>
              <p:cNvSpPr/>
              <p:nvPr/>
            </p:nvSpPr>
            <p:spPr>
              <a:xfrm flipV="1">
                <a:off x="6552606" y="3370167"/>
                <a:ext cx="752934" cy="45719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B3AD8C-CC0E-4ED9-9AE5-55D44A3F7788}"/>
                  </a:ext>
                </a:extLst>
              </p:cNvPr>
              <p:cNvSpPr txBox="1"/>
              <p:nvPr/>
            </p:nvSpPr>
            <p:spPr>
              <a:xfrm>
                <a:off x="7714386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9114B-2DFD-4F0F-B47D-92441CAD2102}"/>
                  </a:ext>
                </a:extLst>
              </p:cNvPr>
              <p:cNvSpPr txBox="1"/>
              <p:nvPr/>
            </p:nvSpPr>
            <p:spPr>
              <a:xfrm>
                <a:off x="8836987" y="1047746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235A22-736C-404D-BE4C-C659F0F56551}"/>
                  </a:ext>
                </a:extLst>
              </p:cNvPr>
              <p:cNvSpPr txBox="1"/>
              <p:nvPr/>
            </p:nvSpPr>
            <p:spPr>
              <a:xfrm>
                <a:off x="4931548" y="400995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A*B+C*D</a:t>
                </a:r>
                <a:endParaRPr lang="ko-KR" altLang="en-US" sz="22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1103A1-6F61-4C92-87C8-764BCCE6ABDC}"/>
                  </a:ext>
                </a:extLst>
              </p:cNvPr>
              <p:cNvSpPr txBox="1"/>
              <p:nvPr/>
            </p:nvSpPr>
            <p:spPr>
              <a:xfrm>
                <a:off x="1034906" y="4591584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</a:t>
                </a:r>
                <a:endParaRPr lang="ko-KR" altLang="en-US" sz="2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18899A-23B3-4373-A4CB-4033F5FBA566}"/>
                  </a:ext>
                </a:extLst>
              </p:cNvPr>
              <p:cNvSpPr txBox="1"/>
              <p:nvPr/>
            </p:nvSpPr>
            <p:spPr>
              <a:xfrm>
                <a:off x="3437041" y="4591583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B</a:t>
                </a:r>
                <a:endParaRPr lang="ko-KR" altLang="en-US" sz="22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2FD42B4-5FF1-437F-A6E1-5FBF504CE7DB}"/>
                  </a:ext>
                </a:extLst>
              </p:cNvPr>
              <p:cNvSpPr txBox="1"/>
              <p:nvPr/>
            </p:nvSpPr>
            <p:spPr>
              <a:xfrm>
                <a:off x="5485968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F0C1D47-018D-4A2D-BEF7-A7D9EDD0DCFC}"/>
                  </a:ext>
                </a:extLst>
              </p:cNvPr>
              <p:cNvSpPr txBox="1"/>
              <p:nvPr/>
            </p:nvSpPr>
            <p:spPr>
              <a:xfrm>
                <a:off x="6619146" y="4591581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C</a:t>
                </a:r>
                <a:endParaRPr lang="ko-KR" altLang="en-US" sz="22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8439FC-AFE3-4AA0-9389-0DC84B94A477}"/>
                  </a:ext>
                </a:extLst>
              </p:cNvPr>
              <p:cNvSpPr txBox="1"/>
              <p:nvPr/>
            </p:nvSpPr>
            <p:spPr>
              <a:xfrm>
                <a:off x="10411174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*</a:t>
                </a:r>
                <a:endParaRPr lang="ko-KR" altLang="en-US" sz="22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E22318E-2EC1-4B81-95C8-6CCC19EECC37}"/>
                  </a:ext>
                </a:extLst>
              </p:cNvPr>
              <p:cNvSpPr txBox="1"/>
              <p:nvPr/>
            </p:nvSpPr>
            <p:spPr>
              <a:xfrm>
                <a:off x="8831860" y="4591580"/>
                <a:ext cx="75293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D</a:t>
                </a:r>
                <a:endParaRPr lang="ko-KR" altLang="en-US" sz="2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6578C3-311B-487D-89A8-CFD12823F2C7}"/>
                  </a:ext>
                </a:extLst>
              </p:cNvPr>
              <p:cNvSpPr txBox="1"/>
              <p:nvPr/>
            </p:nvSpPr>
            <p:spPr>
              <a:xfrm>
                <a:off x="4904970" y="5594808"/>
                <a:ext cx="232890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/>
                  <a:t>AB*CD*+</a:t>
                </a:r>
                <a:endParaRPr lang="ko-KR" altLang="en-US" sz="2200" dirty="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6B47EC4-D84C-4DB0-A213-BBA199FE48AD}"/>
                  </a:ext>
                </a:extLst>
              </p:cNvPr>
              <p:cNvCxnSpPr>
                <a:stCxn id="26" idx="2"/>
                <a:endCxn id="4" idx="0"/>
              </p:cNvCxnSpPr>
              <p:nvPr/>
            </p:nvCxnSpPr>
            <p:spPr>
              <a:xfrm>
                <a:off x="2581734" y="1478636"/>
                <a:ext cx="0" cy="145357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86102C3-0FC5-48BF-8076-47FC768E14D9}"/>
                  </a:ext>
                </a:extLst>
              </p:cNvPr>
              <p:cNvCxnSpPr>
                <a:stCxn id="28" idx="2"/>
                <a:endCxn id="11" idx="0"/>
              </p:cNvCxnSpPr>
              <p:nvPr/>
            </p:nvCxnSpPr>
            <p:spPr>
              <a:xfrm>
                <a:off x="4768868" y="1478635"/>
                <a:ext cx="1093567" cy="144214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1B17EFD0-462B-4AC7-A054-4236C7ECC7DF}"/>
                  </a:ext>
                </a:extLst>
              </p:cNvPr>
              <p:cNvCxnSpPr>
                <a:stCxn id="34" idx="2"/>
                <a:endCxn id="21" idx="0"/>
              </p:cNvCxnSpPr>
              <p:nvPr/>
            </p:nvCxnSpPr>
            <p:spPr>
              <a:xfrm flipH="1">
                <a:off x="8019186" y="1478633"/>
                <a:ext cx="71667" cy="99360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99F4FD49-6F71-4F4C-BE16-6C8EC7993FEE}"/>
                  </a:ext>
                </a:extLst>
              </p:cNvPr>
              <p:cNvCxnSpPr>
                <a:stCxn id="9" idx="3"/>
                <a:endCxn id="40" idx="0"/>
              </p:cNvCxnSpPr>
              <p:nvPr/>
            </p:nvCxnSpPr>
            <p:spPr>
              <a:xfrm>
                <a:off x="5073668" y="3145054"/>
                <a:ext cx="788767" cy="1446526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CDE73B50-7C26-44CD-B719-CBE685BDC34B}"/>
                  </a:ext>
                </a:extLst>
              </p:cNvPr>
              <p:cNvCxnSpPr>
                <a:cxnSpLocks/>
                <a:stCxn id="23" idx="3"/>
                <a:endCxn id="42" idx="0"/>
              </p:cNvCxnSpPr>
              <p:nvPr/>
            </p:nvCxnSpPr>
            <p:spPr>
              <a:xfrm>
                <a:off x="10569188" y="2696513"/>
                <a:ext cx="218453" cy="189506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79FE9672-AB6D-447A-9A0E-CA70108CC679}"/>
                  </a:ext>
                </a:extLst>
              </p:cNvPr>
              <p:cNvCxnSpPr>
                <a:stCxn id="19" idx="3"/>
                <a:endCxn id="44" idx="0"/>
              </p:cNvCxnSpPr>
              <p:nvPr/>
            </p:nvCxnSpPr>
            <p:spPr>
              <a:xfrm>
                <a:off x="11679322" y="3145054"/>
                <a:ext cx="38100" cy="14465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66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3A8047-06F0-4DF6-9745-6915F3014152}"/>
              </a:ext>
            </a:extLst>
          </p:cNvPr>
          <p:cNvGrpSpPr/>
          <p:nvPr/>
        </p:nvGrpSpPr>
        <p:grpSpPr>
          <a:xfrm>
            <a:off x="1973864" y="1376209"/>
            <a:ext cx="8244272" cy="4105582"/>
            <a:chOff x="3545232" y="361950"/>
            <a:chExt cx="7001644" cy="325816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7C0ED31-FB14-4FBF-98B5-BA893835167B}"/>
                </a:ext>
              </a:extLst>
            </p:cNvPr>
            <p:cNvSpPr/>
            <p:nvPr/>
          </p:nvSpPr>
          <p:spPr>
            <a:xfrm>
              <a:off x="6884551" y="222539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2D2F91E9-BF25-4C77-B040-8770D9DC13B9}"/>
                </a:ext>
              </a:extLst>
            </p:cNvPr>
            <p:cNvSpPr/>
            <p:nvPr/>
          </p:nvSpPr>
          <p:spPr>
            <a:xfrm>
              <a:off x="8351806" y="267562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B83C834-D295-40CA-96A4-C41A6F7DB184}"/>
                </a:ext>
              </a:extLst>
            </p:cNvPr>
            <p:cNvSpPr/>
            <p:nvPr/>
          </p:nvSpPr>
          <p:spPr>
            <a:xfrm>
              <a:off x="834506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BE68AF4-705A-441B-9FB5-787D418FE625}"/>
                </a:ext>
              </a:extLst>
            </p:cNvPr>
            <p:cNvSpPr/>
            <p:nvPr/>
          </p:nvSpPr>
          <p:spPr>
            <a:xfrm flipV="1">
              <a:off x="827339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449D423-0520-4DAE-AEDC-538583F2C939}"/>
                </a:ext>
              </a:extLst>
            </p:cNvPr>
            <p:cNvSpPr/>
            <p:nvPr/>
          </p:nvSpPr>
          <p:spPr>
            <a:xfrm>
              <a:off x="9697610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4653C26-F6B3-4319-868C-90B3E8F02280}"/>
                </a:ext>
              </a:extLst>
            </p:cNvPr>
            <p:cNvSpPr/>
            <p:nvPr/>
          </p:nvSpPr>
          <p:spPr>
            <a:xfrm flipV="1">
              <a:off x="9625943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607AC5A-8F7B-47A3-9215-97275A53832B}"/>
                </a:ext>
              </a:extLst>
            </p:cNvPr>
            <p:cNvSpPr/>
            <p:nvPr/>
          </p:nvSpPr>
          <p:spPr>
            <a:xfrm>
              <a:off x="6877805" y="267393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A83F81A-5A70-4D1B-9B7D-C4380AAAD455}"/>
                </a:ext>
              </a:extLst>
            </p:cNvPr>
            <p:cNvSpPr/>
            <p:nvPr/>
          </p:nvSpPr>
          <p:spPr>
            <a:xfrm>
              <a:off x="6884551" y="312501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FD42907-8231-4545-BE3C-15232ABF057B}"/>
                </a:ext>
              </a:extLst>
            </p:cNvPr>
            <p:cNvSpPr/>
            <p:nvPr/>
          </p:nvSpPr>
          <p:spPr>
            <a:xfrm flipV="1">
              <a:off x="6812884" y="3574394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14B7E95-33E2-4F45-8E5B-403BE19A7225}"/>
                </a:ext>
              </a:extLst>
            </p:cNvPr>
            <p:cNvSpPr/>
            <p:nvPr/>
          </p:nvSpPr>
          <p:spPr>
            <a:xfrm>
              <a:off x="5410550" y="267140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0A3DD69-04A0-4886-B65B-0B62B8AEB386}"/>
                </a:ext>
              </a:extLst>
            </p:cNvPr>
            <p:cNvSpPr/>
            <p:nvPr/>
          </p:nvSpPr>
          <p:spPr>
            <a:xfrm>
              <a:off x="5417296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44C3C10-0E8E-446C-B5C4-AED2CBF8CE7C}"/>
                </a:ext>
              </a:extLst>
            </p:cNvPr>
            <p:cNvSpPr/>
            <p:nvPr/>
          </p:nvSpPr>
          <p:spPr>
            <a:xfrm flipV="1">
              <a:off x="5345629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BAA1C77-A0E2-4881-ADBD-1E6EEFE47AEF}"/>
                </a:ext>
              </a:extLst>
            </p:cNvPr>
            <p:cNvSpPr/>
            <p:nvPr/>
          </p:nvSpPr>
          <p:spPr>
            <a:xfrm>
              <a:off x="3932137" y="312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099065F-079A-45A4-9F5E-2013A0C40A56}"/>
                </a:ext>
              </a:extLst>
            </p:cNvPr>
            <p:cNvSpPr/>
            <p:nvPr/>
          </p:nvSpPr>
          <p:spPr>
            <a:xfrm flipV="1">
              <a:off x="3860470" y="357186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E0DB2F7-1EE9-4C08-B0CF-0A25B16E17E4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4229100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DBCB6D1-EDE9-4344-AEE4-BA586C680E18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51" y="160020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A12F1C3-AFC7-47F9-8C3E-19775918F8D5}"/>
                </a:ext>
              </a:extLst>
            </p:cNvPr>
            <p:cNvCxnSpPr>
              <a:cxnSpLocks/>
            </p:cNvCxnSpPr>
            <p:nvPr/>
          </p:nvCxnSpPr>
          <p:spPr>
            <a:xfrm>
              <a:off x="7182605" y="1600200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B4969B0-C6F3-4750-A4F7-6A11220F4226}"/>
                </a:ext>
              </a:extLst>
            </p:cNvPr>
            <p:cNvCxnSpPr>
              <a:cxnSpLocks/>
            </p:cNvCxnSpPr>
            <p:nvPr/>
          </p:nvCxnSpPr>
          <p:spPr>
            <a:xfrm>
              <a:off x="8664443" y="1600200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23B74A-6379-4764-ABFD-B4E702AE0B90}"/>
                </a:ext>
              </a:extLst>
            </p:cNvPr>
            <p:cNvCxnSpPr/>
            <p:nvPr/>
          </p:nvCxnSpPr>
          <p:spPr>
            <a:xfrm>
              <a:off x="9973259" y="160020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381B42-B707-4EE2-9E4E-A707A9B05906}"/>
                </a:ext>
              </a:extLst>
            </p:cNvPr>
            <p:cNvSpPr txBox="1"/>
            <p:nvPr/>
          </p:nvSpPr>
          <p:spPr>
            <a:xfrm>
              <a:off x="4055586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0357F3-92BA-41B8-9BF5-3453DB94660D}"/>
                </a:ext>
              </a:extLst>
            </p:cNvPr>
            <p:cNvSpPr txBox="1"/>
            <p:nvPr/>
          </p:nvSpPr>
          <p:spPr>
            <a:xfrm>
              <a:off x="55374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625CFE-0F55-48F9-8D0A-A1C4BB2F23CB}"/>
                </a:ext>
              </a:extLst>
            </p:cNvPr>
            <p:cNvSpPr txBox="1"/>
            <p:nvPr/>
          </p:nvSpPr>
          <p:spPr>
            <a:xfrm>
              <a:off x="7008000" y="123564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327098-D74D-4799-A97F-699CBB0B7B43}"/>
                </a:ext>
              </a:extLst>
            </p:cNvPr>
            <p:cNvSpPr txBox="1"/>
            <p:nvPr/>
          </p:nvSpPr>
          <p:spPr>
            <a:xfrm>
              <a:off x="8472923" y="123044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692DF4-A1C3-4935-863E-44F77DFF9AD1}"/>
                </a:ext>
              </a:extLst>
            </p:cNvPr>
            <p:cNvSpPr txBox="1"/>
            <p:nvPr/>
          </p:nvSpPr>
          <p:spPr>
            <a:xfrm>
              <a:off x="9805385" y="1228759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68759B8-C640-4642-B685-B06BEF8EDA9A}"/>
                </a:ext>
              </a:extLst>
            </p:cNvPr>
            <p:cNvCxnSpPr>
              <a:cxnSpLocks/>
            </p:cNvCxnSpPr>
            <p:nvPr/>
          </p:nvCxnSpPr>
          <p:spPr>
            <a:xfrm>
              <a:off x="4541737" y="361950"/>
              <a:ext cx="501146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DDCC12-CDBC-42B0-98EF-628778503EBC}"/>
                </a:ext>
              </a:extLst>
            </p:cNvPr>
            <p:cNvSpPr txBox="1"/>
            <p:nvPr/>
          </p:nvSpPr>
          <p:spPr>
            <a:xfrm>
              <a:off x="5143500" y="533400"/>
              <a:ext cx="388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Left</a:t>
              </a:r>
              <a:r>
                <a:rPr lang="ko-KR" altLang="en-US" dirty="0"/>
                <a:t> </a:t>
              </a:r>
              <a:r>
                <a:rPr lang="en-US" altLang="ko-KR" dirty="0"/>
                <a:t>to</a:t>
              </a:r>
              <a:r>
                <a:rPr lang="ko-KR" altLang="en-US" dirty="0"/>
                <a:t> </a:t>
              </a:r>
              <a:r>
                <a:rPr lang="en-US" altLang="ko-KR" dirty="0"/>
                <a:t>Right</a:t>
              </a:r>
              <a:r>
                <a:rPr lang="ko-KR" altLang="en-US" dirty="0"/>
                <a:t> </a:t>
              </a:r>
              <a:r>
                <a:rPr lang="en-US" altLang="ko-KR" dirty="0"/>
                <a:t>Evaluation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C69A31-DB10-4651-ABB1-DCB7B59E2920}"/>
                </a:ext>
              </a:extLst>
            </p:cNvPr>
            <p:cNvSpPr txBox="1"/>
            <p:nvPr/>
          </p:nvSpPr>
          <p:spPr>
            <a:xfrm>
              <a:off x="3545232" y="2039044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D05871-B0F0-47EC-AD5B-6178365891A4}"/>
                </a:ext>
              </a:extLst>
            </p:cNvPr>
            <p:cNvSpPr txBox="1"/>
            <p:nvPr/>
          </p:nvSpPr>
          <p:spPr>
            <a:xfrm>
              <a:off x="5049475" y="188581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0DF08E-54D9-4362-9B58-747C19A8A2A8}"/>
                </a:ext>
              </a:extLst>
            </p:cNvPr>
            <p:cNvSpPr txBox="1"/>
            <p:nvPr/>
          </p:nvSpPr>
          <p:spPr>
            <a:xfrm>
              <a:off x="6459830" y="1678723"/>
              <a:ext cx="715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80940B-B0A6-4720-8EAE-E54164E0F298}"/>
                </a:ext>
              </a:extLst>
            </p:cNvPr>
            <p:cNvSpPr txBox="1"/>
            <p:nvPr/>
          </p:nvSpPr>
          <p:spPr>
            <a:xfrm>
              <a:off x="7473391" y="1773482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C34C19F-9C55-4199-9F9E-0FE3B1194C09}"/>
                </a:ext>
              </a:extLst>
            </p:cNvPr>
            <p:cNvSpPr txBox="1"/>
            <p:nvPr/>
          </p:nvSpPr>
          <p:spPr>
            <a:xfrm>
              <a:off x="7637720" y="2037149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AEF212-D267-4ED7-BA43-5F9773D490A0}"/>
                </a:ext>
              </a:extLst>
            </p:cNvPr>
            <p:cNvSpPr txBox="1"/>
            <p:nvPr/>
          </p:nvSpPr>
          <p:spPr>
            <a:xfrm>
              <a:off x="8784467" y="2121468"/>
              <a:ext cx="1762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Pop twice and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98C5C7-204C-4A4E-B5B1-1B91F0E90695}"/>
                </a:ext>
              </a:extLst>
            </p:cNvPr>
            <p:cNvSpPr txBox="1"/>
            <p:nvPr/>
          </p:nvSpPr>
          <p:spPr>
            <a:xfrm>
              <a:off x="8948796" y="2385135"/>
              <a:ext cx="12127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do math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822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6B11BDF3-32D6-454D-8C68-597BB89185C8}"/>
              </a:ext>
            </a:extLst>
          </p:cNvPr>
          <p:cNvGrpSpPr/>
          <p:nvPr/>
        </p:nvGrpSpPr>
        <p:grpSpPr>
          <a:xfrm>
            <a:off x="2195476" y="1800985"/>
            <a:ext cx="7801047" cy="3256030"/>
            <a:chOff x="2282622" y="1929391"/>
            <a:chExt cx="6800993" cy="239725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BEE8C8A-4F4D-4148-AF02-51A6FD8F9152}"/>
                </a:ext>
              </a:extLst>
            </p:cNvPr>
            <p:cNvSpPr/>
            <p:nvPr/>
          </p:nvSpPr>
          <p:spPr>
            <a:xfrm>
              <a:off x="6389020" y="293193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2CDD68E-F0C6-4A4A-B558-05A817F87B0E}"/>
                </a:ext>
              </a:extLst>
            </p:cNvPr>
            <p:cNvSpPr/>
            <p:nvPr/>
          </p:nvSpPr>
          <p:spPr>
            <a:xfrm>
              <a:off x="7437611" y="337456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09707A3-D37D-4B03-8AA0-5F13AF9067A6}"/>
                </a:ext>
              </a:extLst>
            </p:cNvPr>
            <p:cNvSpPr/>
            <p:nvPr/>
          </p:nvSpPr>
          <p:spPr>
            <a:xfrm>
              <a:off x="7430865" y="3823954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180A8C0-3EF9-4856-9BA7-4A88B9FC973B}"/>
                </a:ext>
              </a:extLst>
            </p:cNvPr>
            <p:cNvSpPr/>
            <p:nvPr/>
          </p:nvSpPr>
          <p:spPr>
            <a:xfrm flipV="1">
              <a:off x="7359198" y="4273338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8270849-0095-49BC-A0C1-76614657C8DD}"/>
                </a:ext>
              </a:extLst>
            </p:cNvPr>
            <p:cNvSpPr/>
            <p:nvPr/>
          </p:nvSpPr>
          <p:spPr>
            <a:xfrm>
              <a:off x="8402348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EAEEA4-9125-44EB-A84D-DE70663433EF}"/>
                </a:ext>
              </a:extLst>
            </p:cNvPr>
            <p:cNvSpPr/>
            <p:nvPr/>
          </p:nvSpPr>
          <p:spPr>
            <a:xfrm flipV="1">
              <a:off x="8330681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75A5BD0-BF0D-43D8-9D1E-57866295B642}"/>
                </a:ext>
              </a:extLst>
            </p:cNvPr>
            <p:cNvSpPr/>
            <p:nvPr/>
          </p:nvSpPr>
          <p:spPr>
            <a:xfrm>
              <a:off x="6382274" y="338047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A3F25D4C-4205-456C-A867-6C8E1ADE7ED0}"/>
                </a:ext>
              </a:extLst>
            </p:cNvPr>
            <p:cNvSpPr/>
            <p:nvPr/>
          </p:nvSpPr>
          <p:spPr>
            <a:xfrm>
              <a:off x="6389020" y="383154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0A3735A-FE2A-40FF-A781-A615F87882CD}"/>
                </a:ext>
              </a:extLst>
            </p:cNvPr>
            <p:cNvSpPr/>
            <p:nvPr/>
          </p:nvSpPr>
          <p:spPr>
            <a:xfrm flipV="1">
              <a:off x="6317353" y="4280931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D3756600-B786-4C2F-806C-2416FED71071}"/>
                </a:ext>
              </a:extLst>
            </p:cNvPr>
            <p:cNvSpPr/>
            <p:nvPr/>
          </p:nvSpPr>
          <p:spPr>
            <a:xfrm>
              <a:off x="3431585" y="3376257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17B0DFF-314A-4272-AE02-313A9AC0E290}"/>
                </a:ext>
              </a:extLst>
            </p:cNvPr>
            <p:cNvSpPr/>
            <p:nvPr/>
          </p:nvSpPr>
          <p:spPr>
            <a:xfrm>
              <a:off x="3438331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494235E-3EEC-495B-AEEE-60FC75F015D0}"/>
                </a:ext>
              </a:extLst>
            </p:cNvPr>
            <p:cNvSpPr/>
            <p:nvPr/>
          </p:nvSpPr>
          <p:spPr>
            <a:xfrm flipV="1">
              <a:off x="3366664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1B307824-03AB-4A96-828E-191BB6863088}"/>
                </a:ext>
              </a:extLst>
            </p:cNvPr>
            <p:cNvSpPr/>
            <p:nvPr/>
          </p:nvSpPr>
          <p:spPr>
            <a:xfrm>
              <a:off x="2354289" y="382732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63FED9-9622-4400-BFD2-554C948E0D9B}"/>
                </a:ext>
              </a:extLst>
            </p:cNvPr>
            <p:cNvSpPr/>
            <p:nvPr/>
          </p:nvSpPr>
          <p:spPr>
            <a:xfrm flipV="1">
              <a:off x="2282622" y="4276713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0FF3164-5002-4112-900E-3AC196E11636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2651252" y="2305050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EFC2FDA-7248-4458-8A2A-7D91F6A6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754886" y="2305050"/>
              <a:ext cx="0" cy="10754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B415FD8-E499-4FB6-A17E-1877B3E76955}"/>
                </a:ext>
              </a:extLst>
            </p:cNvPr>
            <p:cNvCxnSpPr>
              <a:cxnSpLocks/>
            </p:cNvCxnSpPr>
            <p:nvPr/>
          </p:nvCxnSpPr>
          <p:spPr>
            <a:xfrm>
              <a:off x="6687074" y="2306737"/>
              <a:ext cx="0" cy="62351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9C1FC91-5C07-4944-8D14-A9DF0FAB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750248" y="2299144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D69ACEA-612C-4DCD-8691-FC0E9ABDC8FA}"/>
                </a:ext>
              </a:extLst>
            </p:cNvPr>
            <p:cNvCxnSpPr/>
            <p:nvPr/>
          </p:nvCxnSpPr>
          <p:spPr>
            <a:xfrm>
              <a:off x="8677997" y="2306737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78F362-A969-48A7-A12E-813F22C0A5F9}"/>
                </a:ext>
              </a:extLst>
            </p:cNvPr>
            <p:cNvSpPr txBox="1"/>
            <p:nvPr/>
          </p:nvSpPr>
          <p:spPr>
            <a:xfrm>
              <a:off x="247773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E028AB-5442-4F77-9C09-2C7BB13AE306}"/>
                </a:ext>
              </a:extLst>
            </p:cNvPr>
            <p:cNvSpPr txBox="1"/>
            <p:nvPr/>
          </p:nvSpPr>
          <p:spPr>
            <a:xfrm>
              <a:off x="3558458" y="1935297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9E167F-C135-46C4-8CFB-A45C265E7AAC}"/>
                </a:ext>
              </a:extLst>
            </p:cNvPr>
            <p:cNvSpPr txBox="1"/>
            <p:nvPr/>
          </p:nvSpPr>
          <p:spPr>
            <a:xfrm>
              <a:off x="6512469" y="194218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2D3A02-575A-412F-9485-232251B30C1E}"/>
                </a:ext>
              </a:extLst>
            </p:cNvPr>
            <p:cNvSpPr txBox="1"/>
            <p:nvPr/>
          </p:nvSpPr>
          <p:spPr>
            <a:xfrm>
              <a:off x="7558728" y="1929391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F69E14-970C-44EB-98BF-6224B2DC0B86}"/>
                </a:ext>
              </a:extLst>
            </p:cNvPr>
            <p:cNvSpPr txBox="1"/>
            <p:nvPr/>
          </p:nvSpPr>
          <p:spPr>
            <a:xfrm>
              <a:off x="8510123" y="193529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/</a:t>
              </a:r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91CE5F0-69AD-4D50-AA60-ADC08306857D}"/>
                </a:ext>
              </a:extLst>
            </p:cNvPr>
            <p:cNvSpPr/>
            <p:nvPr/>
          </p:nvSpPr>
          <p:spPr>
            <a:xfrm>
              <a:off x="443256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9D4AD9F-A2EB-48D0-AD4F-C54DBFC57A1E}"/>
                </a:ext>
              </a:extLst>
            </p:cNvPr>
            <p:cNvSpPr/>
            <p:nvPr/>
          </p:nvSpPr>
          <p:spPr>
            <a:xfrm flipV="1">
              <a:off x="436089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7387B69-F16B-4FF4-99DE-548CD6489DC4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4729523" y="2302519"/>
              <a:ext cx="7837" cy="152227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987D20-D235-4D7E-B295-1341BDDE97F1}"/>
                </a:ext>
              </a:extLst>
            </p:cNvPr>
            <p:cNvSpPr txBox="1"/>
            <p:nvPr/>
          </p:nvSpPr>
          <p:spPr>
            <a:xfrm>
              <a:off x="4556009" y="1932766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18D1B50-A147-4747-9EBE-709C564E63ED}"/>
                </a:ext>
              </a:extLst>
            </p:cNvPr>
            <p:cNvSpPr/>
            <p:nvPr/>
          </p:nvSpPr>
          <p:spPr>
            <a:xfrm>
              <a:off x="5417536" y="337541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4C7D35A-480E-4DAB-ABF4-2ABDAE49FFD4}"/>
                </a:ext>
              </a:extLst>
            </p:cNvPr>
            <p:cNvSpPr/>
            <p:nvPr/>
          </p:nvSpPr>
          <p:spPr>
            <a:xfrm>
              <a:off x="5410790" y="3824798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89BEA593-8305-4985-A677-97EA9FAA4C22}"/>
                </a:ext>
              </a:extLst>
            </p:cNvPr>
            <p:cNvSpPr/>
            <p:nvPr/>
          </p:nvSpPr>
          <p:spPr>
            <a:xfrm flipV="1">
              <a:off x="5339123" y="4274182"/>
              <a:ext cx="752934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0E7B269-B995-4AA0-BA8B-1295B179CDF5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73" y="2299988"/>
              <a:ext cx="0" cy="10728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8008B2-C01C-4B5E-9202-CD13245B61FA}"/>
                </a:ext>
              </a:extLst>
            </p:cNvPr>
            <p:cNvSpPr txBox="1"/>
            <p:nvPr/>
          </p:nvSpPr>
          <p:spPr>
            <a:xfrm>
              <a:off x="5538653" y="1930235"/>
              <a:ext cx="362702" cy="368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90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C16A79-4327-428E-BD2B-04107B37CA39}"/>
              </a:ext>
            </a:extLst>
          </p:cNvPr>
          <p:cNvGrpSpPr/>
          <p:nvPr/>
        </p:nvGrpSpPr>
        <p:grpSpPr>
          <a:xfrm>
            <a:off x="395337" y="2161356"/>
            <a:ext cx="11401325" cy="2535288"/>
            <a:chOff x="395337" y="2525288"/>
            <a:chExt cx="11401325" cy="253528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EE17E93-03DE-4CB7-8486-2013FA4DCF71}"/>
                </a:ext>
              </a:extLst>
            </p:cNvPr>
            <p:cNvGrpSpPr/>
            <p:nvPr/>
          </p:nvGrpSpPr>
          <p:grpSpPr>
            <a:xfrm>
              <a:off x="395337" y="2525288"/>
              <a:ext cx="11401325" cy="1807423"/>
              <a:chOff x="683041" y="2408058"/>
              <a:chExt cx="11401325" cy="1807423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025AE77-760F-4482-B0AC-AD06F85F00F3}"/>
                  </a:ext>
                </a:extLst>
              </p:cNvPr>
              <p:cNvSpPr/>
              <p:nvPr/>
            </p:nvSpPr>
            <p:spPr>
              <a:xfrm>
                <a:off x="1436077" y="2408058"/>
                <a:ext cx="9319846" cy="175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0DD6608-6D72-4698-9B33-CA23AAB8A8FD}"/>
                  </a:ext>
                </a:extLst>
              </p:cNvPr>
              <p:cNvSpPr/>
              <p:nvPr/>
            </p:nvSpPr>
            <p:spPr>
              <a:xfrm>
                <a:off x="1436077" y="4039635"/>
                <a:ext cx="9319846" cy="17584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>
                    <a:lumMod val="50000"/>
                    <a:lumOff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273033-E865-4049-AFD7-49BD1C0FE2FA}"/>
                  </a:ext>
                </a:extLst>
              </p:cNvPr>
              <p:cNvSpPr txBox="1"/>
              <p:nvPr/>
            </p:nvSpPr>
            <p:spPr>
              <a:xfrm>
                <a:off x="683041" y="3096326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rear</a:t>
                </a:r>
                <a:endParaRPr lang="ko-KR" altLang="en-US" sz="220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4292AF6D-0B38-4602-8CE8-A78CBB6ED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6077" y="3311769"/>
                <a:ext cx="1294718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9A06F1-B448-4816-A23D-29ADA059387E}"/>
                  </a:ext>
                </a:extLst>
              </p:cNvPr>
              <p:cNvSpPr txBox="1"/>
              <p:nvPr/>
            </p:nvSpPr>
            <p:spPr>
              <a:xfrm>
                <a:off x="2892841" y="3096325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8.4</a:t>
                </a:r>
                <a:endParaRPr lang="ko-KR" altLang="en-US" sz="22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7522E1-E387-4C5B-A815-D44B09743D33}"/>
                  </a:ext>
                </a:extLst>
              </p:cNvPr>
              <p:cNvSpPr txBox="1"/>
              <p:nvPr/>
            </p:nvSpPr>
            <p:spPr>
              <a:xfrm>
                <a:off x="4527765" y="3096324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True</a:t>
                </a:r>
                <a:endParaRPr lang="ko-KR" altLang="en-US" sz="2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8CABD-2941-4319-9B11-AFA23DFBC0FC}"/>
                  </a:ext>
                </a:extLst>
              </p:cNvPr>
              <p:cNvSpPr txBox="1"/>
              <p:nvPr/>
            </p:nvSpPr>
            <p:spPr>
              <a:xfrm>
                <a:off x="6737564" y="3096324"/>
                <a:ext cx="9586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“dog”</a:t>
                </a:r>
                <a:endParaRPr lang="ko-KR" altLang="en-US" sz="2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9DFB08-1BD1-4F31-A54E-E73287926E74}"/>
                  </a:ext>
                </a:extLst>
              </p:cNvPr>
              <p:cNvSpPr txBox="1"/>
              <p:nvPr/>
            </p:nvSpPr>
            <p:spPr>
              <a:xfrm>
                <a:off x="8372489" y="3096323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4</a:t>
                </a:r>
                <a:endParaRPr lang="ko-KR" altLang="en-US" sz="2200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A77BD4A-937E-401B-B7E4-9488B8F63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5525" y="3311766"/>
                <a:ext cx="201872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626BD2-0F90-42C9-AB7E-CA24C419C55C}"/>
                  </a:ext>
                </a:extLst>
              </p:cNvPr>
              <p:cNvSpPr txBox="1"/>
              <p:nvPr/>
            </p:nvSpPr>
            <p:spPr>
              <a:xfrm>
                <a:off x="11144250" y="3096322"/>
                <a:ext cx="94011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front</a:t>
                </a:r>
                <a:endParaRPr lang="ko-KR" altLang="en-US" sz="22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26EAC6-1CF2-4CF5-AEBB-1109E9BBF8F9}"/>
                </a:ext>
              </a:extLst>
            </p:cNvPr>
            <p:cNvSpPr txBox="1"/>
            <p:nvPr/>
          </p:nvSpPr>
          <p:spPr>
            <a:xfrm>
              <a:off x="5431778" y="4629689"/>
              <a:ext cx="10180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Items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4234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5AE77-760F-4482-B0AC-AD06F85F00F3}"/>
              </a:ext>
            </a:extLst>
          </p:cNvPr>
          <p:cNvSpPr/>
          <p:nvPr/>
        </p:nvSpPr>
        <p:spPr>
          <a:xfrm>
            <a:off x="2443091" y="2161355"/>
            <a:ext cx="6528381" cy="24251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73033-E865-4049-AFD7-49BD1C0FE2FA}"/>
              </a:ext>
            </a:extLst>
          </p:cNvPr>
          <p:cNvSpPr txBox="1"/>
          <p:nvPr/>
        </p:nvSpPr>
        <p:spPr>
          <a:xfrm>
            <a:off x="2443091" y="1592950"/>
            <a:ext cx="152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back/rear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A06F1-B448-4816-A23D-29ADA059387E}"/>
              </a:ext>
            </a:extLst>
          </p:cNvPr>
          <p:cNvSpPr txBox="1"/>
          <p:nvPr/>
        </p:nvSpPr>
        <p:spPr>
          <a:xfrm>
            <a:off x="2995628" y="2803454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522E1-E387-4C5B-A815-D44B09743D33}"/>
              </a:ext>
            </a:extLst>
          </p:cNvPr>
          <p:cNvSpPr txBox="1"/>
          <p:nvPr/>
        </p:nvSpPr>
        <p:spPr>
          <a:xfrm>
            <a:off x="4105955" y="2814612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8CABD-2941-4319-9B11-AFA23DFBC0FC}"/>
              </a:ext>
            </a:extLst>
          </p:cNvPr>
          <p:cNvSpPr txBox="1"/>
          <p:nvPr/>
        </p:nvSpPr>
        <p:spPr>
          <a:xfrm>
            <a:off x="5216283" y="2849622"/>
            <a:ext cx="95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d</a:t>
            </a:r>
            <a:endParaRPr lang="ko-KR" alt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DFB08-1BD1-4F31-A54E-E73287926E74}"/>
              </a:ext>
            </a:extLst>
          </p:cNvPr>
          <p:cNvSpPr txBox="1"/>
          <p:nvPr/>
        </p:nvSpPr>
        <p:spPr>
          <a:xfrm>
            <a:off x="6727455" y="2836804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a</a:t>
            </a:r>
            <a:endParaRPr lang="ko-KR" altLang="en-US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6EAC6-1CF2-4CF5-AEBB-1109E9BBF8F9}"/>
              </a:ext>
            </a:extLst>
          </p:cNvPr>
          <p:cNvSpPr txBox="1"/>
          <p:nvPr/>
        </p:nvSpPr>
        <p:spPr>
          <a:xfrm>
            <a:off x="5262134" y="4265757"/>
            <a:ext cx="1018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Items</a:t>
            </a:r>
            <a:endParaRPr lang="ko-KR" alt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FADC1-2195-488B-9D48-D96ECB8525A2}"/>
              </a:ext>
            </a:extLst>
          </p:cNvPr>
          <p:cNvSpPr txBox="1"/>
          <p:nvPr/>
        </p:nvSpPr>
        <p:spPr>
          <a:xfrm>
            <a:off x="8033028" y="2814612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1726D4-778B-454D-8AB4-A19DAEF139BB}"/>
              </a:ext>
            </a:extLst>
          </p:cNvPr>
          <p:cNvSpPr/>
          <p:nvPr/>
        </p:nvSpPr>
        <p:spPr>
          <a:xfrm>
            <a:off x="2443091" y="3627316"/>
            <a:ext cx="6528381" cy="24251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7A3BBF-67B6-48CA-AD62-1BC4F7B5DEF9}"/>
              </a:ext>
            </a:extLst>
          </p:cNvPr>
          <p:cNvSpPr txBox="1"/>
          <p:nvPr/>
        </p:nvSpPr>
        <p:spPr>
          <a:xfrm>
            <a:off x="7555679" y="1624468"/>
            <a:ext cx="152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front</a:t>
            </a:r>
            <a:endParaRPr lang="ko-KR" altLang="en-US" sz="2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98FC81-88DF-43D7-85DB-948FFB22BBBC}"/>
              </a:ext>
            </a:extLst>
          </p:cNvPr>
          <p:cNvSpPr txBox="1"/>
          <p:nvPr/>
        </p:nvSpPr>
        <p:spPr>
          <a:xfrm>
            <a:off x="1465877" y="4435034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</a:t>
            </a:r>
            <a:endParaRPr lang="ko-KR" altLang="en-US" sz="2800" b="1" dirty="0"/>
          </a:p>
        </p:txBody>
      </p: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2E088DC9-96DB-4D2A-8E46-4490568872DC}"/>
              </a:ext>
            </a:extLst>
          </p:cNvPr>
          <p:cNvCxnSpPr>
            <a:stCxn id="13" idx="1"/>
            <a:endCxn id="25" idx="0"/>
          </p:cNvCxnSpPr>
          <p:nvPr/>
        </p:nvCxnSpPr>
        <p:spPr>
          <a:xfrm rot="10800000" flipV="1">
            <a:off x="1842396" y="3065064"/>
            <a:ext cx="1153233" cy="136997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5DB40-49FC-41B0-9CDE-7F73B74517CD}"/>
              </a:ext>
            </a:extLst>
          </p:cNvPr>
          <p:cNvSpPr txBox="1"/>
          <p:nvPr/>
        </p:nvSpPr>
        <p:spPr>
          <a:xfrm>
            <a:off x="9323437" y="4435034"/>
            <a:ext cx="753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r</a:t>
            </a:r>
            <a:endParaRPr lang="ko-KR" altLang="en-US" sz="2800" b="1" dirty="0"/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777D907A-7305-4707-88A4-40AD432D6B4C}"/>
              </a:ext>
            </a:extLst>
          </p:cNvPr>
          <p:cNvCxnSpPr>
            <a:cxnSpLocks/>
            <a:stCxn id="18" idx="3"/>
            <a:endCxn id="26" idx="0"/>
          </p:cNvCxnSpPr>
          <p:nvPr/>
        </p:nvCxnSpPr>
        <p:spPr>
          <a:xfrm>
            <a:off x="8786064" y="3076222"/>
            <a:ext cx="913891" cy="1358812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A33D90-A069-460B-AA4E-30581BEB6233}"/>
              </a:ext>
            </a:extLst>
          </p:cNvPr>
          <p:cNvSpPr txBox="1"/>
          <p:nvPr/>
        </p:nvSpPr>
        <p:spPr>
          <a:xfrm>
            <a:off x="993379" y="3877768"/>
            <a:ext cx="2851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remove from back</a:t>
            </a:r>
            <a:endParaRPr lang="ko-KR" altLang="en-US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73B976-D5C7-4836-A6E0-7F0B68335C12}"/>
              </a:ext>
            </a:extLst>
          </p:cNvPr>
          <p:cNvSpPr txBox="1"/>
          <p:nvPr/>
        </p:nvSpPr>
        <p:spPr>
          <a:xfrm>
            <a:off x="8027278" y="3900084"/>
            <a:ext cx="28512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/>
              <a:t>remove from front</a:t>
            </a:r>
            <a:endParaRPr lang="ko-KR" altLang="en-US" sz="2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4D6CD6-B927-4704-B7A8-DF27DAD4FC49}"/>
              </a:ext>
            </a:extLst>
          </p:cNvPr>
          <p:cNvSpPr txBox="1"/>
          <p:nvPr/>
        </p:nvSpPr>
        <p:spPr>
          <a:xfrm>
            <a:off x="3349512" y="4958254"/>
            <a:ext cx="484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Remove from front and back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14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25AE77-760F-4482-B0AC-AD06F85F00F3}"/>
              </a:ext>
            </a:extLst>
          </p:cNvPr>
          <p:cNvSpPr/>
          <p:nvPr/>
        </p:nvSpPr>
        <p:spPr>
          <a:xfrm>
            <a:off x="2591872" y="2420301"/>
            <a:ext cx="6032540" cy="14416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DD6608-6D72-4698-9B33-CA23AAB8A8FD}"/>
              </a:ext>
            </a:extLst>
          </p:cNvPr>
          <p:cNvSpPr/>
          <p:nvPr/>
        </p:nvSpPr>
        <p:spPr>
          <a:xfrm>
            <a:off x="2591872" y="3757963"/>
            <a:ext cx="6032540" cy="144169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273033-E865-4049-AFD7-49BD1C0FE2FA}"/>
              </a:ext>
            </a:extLst>
          </p:cNvPr>
          <p:cNvSpPr txBox="1"/>
          <p:nvPr/>
        </p:nvSpPr>
        <p:spPr>
          <a:xfrm>
            <a:off x="2572868" y="1914905"/>
            <a:ext cx="64051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rear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A06F1-B448-4816-A23D-29ADA059387E}"/>
              </a:ext>
            </a:extLst>
          </p:cNvPr>
          <p:cNvSpPr txBox="1"/>
          <p:nvPr/>
        </p:nvSpPr>
        <p:spPr>
          <a:xfrm>
            <a:off x="3450552" y="2984583"/>
            <a:ext cx="92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"pear"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522E1-E387-4C5B-A815-D44B09743D33}"/>
              </a:ext>
            </a:extLst>
          </p:cNvPr>
          <p:cNvSpPr txBox="1"/>
          <p:nvPr/>
        </p:nvSpPr>
        <p:spPr>
          <a:xfrm>
            <a:off x="4774125" y="2984579"/>
            <a:ext cx="48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8CABD-2941-4319-9B11-AFA23DFBC0FC}"/>
              </a:ext>
            </a:extLst>
          </p:cNvPr>
          <p:cNvSpPr txBox="1"/>
          <p:nvPr/>
        </p:nvSpPr>
        <p:spPr>
          <a:xfrm>
            <a:off x="5721621" y="2984582"/>
            <a:ext cx="922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“apple”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DFB08-1BD1-4F31-A54E-E73287926E74}"/>
              </a:ext>
            </a:extLst>
          </p:cNvPr>
          <p:cNvSpPr txBox="1"/>
          <p:nvPr/>
        </p:nvSpPr>
        <p:spPr>
          <a:xfrm>
            <a:off x="7081665" y="2984581"/>
            <a:ext cx="69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True</a:t>
            </a:r>
            <a:endParaRPr lang="ko-KR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626BD2-0F90-42C9-AB7E-CA24C419C55C}"/>
              </a:ext>
            </a:extLst>
          </p:cNvPr>
          <p:cNvSpPr txBox="1"/>
          <p:nvPr/>
        </p:nvSpPr>
        <p:spPr>
          <a:xfrm>
            <a:off x="7832912" y="1914905"/>
            <a:ext cx="79081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/>
              <a:t>front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26EAC6-1CF2-4CF5-AEBB-1109E9BBF8F9}"/>
              </a:ext>
            </a:extLst>
          </p:cNvPr>
          <p:cNvSpPr txBox="1"/>
          <p:nvPr/>
        </p:nvSpPr>
        <p:spPr>
          <a:xfrm>
            <a:off x="5261549" y="3958020"/>
            <a:ext cx="1011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Items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F6EAA5-F430-41F1-A8A9-BB1F902CCBF6}"/>
              </a:ext>
            </a:extLst>
          </p:cNvPr>
          <p:cNvSpPr txBox="1"/>
          <p:nvPr/>
        </p:nvSpPr>
        <p:spPr>
          <a:xfrm>
            <a:off x="649141" y="2315016"/>
            <a:ext cx="1594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add to rear</a:t>
            </a:r>
            <a:endParaRPr lang="ko-KR" altLang="en-US" sz="1600" dirty="0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4DDDD6ED-0B33-40B4-A082-ED003566B6AD}"/>
              </a:ext>
            </a:extLst>
          </p:cNvPr>
          <p:cNvCxnSpPr>
            <a:cxnSpLocks/>
            <a:stCxn id="27" idx="2"/>
            <a:endCxn id="13" idx="0"/>
          </p:cNvCxnSpPr>
          <p:nvPr/>
        </p:nvCxnSpPr>
        <p:spPr>
          <a:xfrm rot="16200000" flipH="1">
            <a:off x="2513492" y="1586374"/>
            <a:ext cx="331013" cy="246540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75834F-5E2F-4F89-956A-F313FCD21D38}"/>
              </a:ext>
            </a:extLst>
          </p:cNvPr>
          <p:cNvSpPr txBox="1"/>
          <p:nvPr/>
        </p:nvSpPr>
        <p:spPr>
          <a:xfrm>
            <a:off x="234669" y="3684158"/>
            <a:ext cx="199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remove from rear</a:t>
            </a:r>
            <a:endParaRPr lang="ko-KR" altLang="en-US" sz="16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DD101BE1-7D48-4F66-B6EB-DA5E5FFDF8D5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5400000">
            <a:off x="2423136" y="2195593"/>
            <a:ext cx="299465" cy="2677664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9BE637-B90F-491B-9521-5CD565488B4E}"/>
              </a:ext>
            </a:extLst>
          </p:cNvPr>
          <p:cNvSpPr txBox="1"/>
          <p:nvPr/>
        </p:nvSpPr>
        <p:spPr>
          <a:xfrm>
            <a:off x="8981984" y="2315016"/>
            <a:ext cx="1594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add to front</a:t>
            </a:r>
            <a:endParaRPr lang="ko-KR" altLang="en-US" sz="1600" dirty="0"/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EEB417F9-8F4C-4C4F-B706-BA736A19FD87}"/>
              </a:ext>
            </a:extLst>
          </p:cNvPr>
          <p:cNvCxnSpPr>
            <a:cxnSpLocks/>
            <a:stCxn id="33" idx="2"/>
            <a:endCxn id="16" idx="0"/>
          </p:cNvCxnSpPr>
          <p:nvPr/>
        </p:nvCxnSpPr>
        <p:spPr>
          <a:xfrm rot="5400000">
            <a:off x="8439108" y="1644549"/>
            <a:ext cx="331011" cy="23490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FF5F14-2D9F-4296-A3CE-EDF76A5C8147}"/>
              </a:ext>
            </a:extLst>
          </p:cNvPr>
          <p:cNvSpPr txBox="1"/>
          <p:nvPr/>
        </p:nvSpPr>
        <p:spPr>
          <a:xfrm>
            <a:off x="8978498" y="3652678"/>
            <a:ext cx="208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remove from front</a:t>
            </a:r>
            <a:endParaRPr lang="ko-KR" altLang="en-US" sz="1600" dirty="0"/>
          </a:p>
        </p:txBody>
      </p: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592E3ABB-701E-4C17-92DF-A7030B8084B5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rot="16200000" flipH="1">
            <a:off x="8591606" y="2223171"/>
            <a:ext cx="267987" cy="259102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319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B1327AE8-A93A-4557-B143-836F4668140F}"/>
              </a:ext>
            </a:extLst>
          </p:cNvPr>
          <p:cNvGrpSpPr/>
          <p:nvPr/>
        </p:nvGrpSpPr>
        <p:grpSpPr>
          <a:xfrm>
            <a:off x="1587845" y="654423"/>
            <a:ext cx="9016309" cy="5549154"/>
            <a:chOff x="1118292" y="654423"/>
            <a:chExt cx="9016309" cy="554915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4513E7B-331B-4D1F-890C-AB2FFEC4C178}"/>
                </a:ext>
              </a:extLst>
            </p:cNvPr>
            <p:cNvSpPr/>
            <p:nvPr/>
          </p:nvSpPr>
          <p:spPr>
            <a:xfrm>
              <a:off x="5311588" y="654423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Bill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561318-4D57-4EC8-B59A-A52B0493FDE2}"/>
                </a:ext>
              </a:extLst>
            </p:cNvPr>
            <p:cNvSpPr/>
            <p:nvPr/>
          </p:nvSpPr>
          <p:spPr>
            <a:xfrm>
              <a:off x="5311588" y="5208494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Jane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92F6215-64CA-4410-9527-A34465C37875}"/>
                </a:ext>
              </a:extLst>
            </p:cNvPr>
            <p:cNvSpPr/>
            <p:nvPr/>
          </p:nvSpPr>
          <p:spPr>
            <a:xfrm>
              <a:off x="7781365" y="2034986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David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41B7B5-6DC7-4453-997D-988DB6C9549C}"/>
                </a:ext>
              </a:extLst>
            </p:cNvPr>
            <p:cNvSpPr/>
            <p:nvPr/>
          </p:nvSpPr>
          <p:spPr>
            <a:xfrm>
              <a:off x="7781365" y="3827930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Susan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9FE27C8-09FC-42B6-925C-D9B5658B65BE}"/>
                </a:ext>
              </a:extLst>
            </p:cNvPr>
            <p:cNvSpPr/>
            <p:nvPr/>
          </p:nvSpPr>
          <p:spPr>
            <a:xfrm>
              <a:off x="2841813" y="3827930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Kent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3A5333D-F37E-4EB9-A1F9-6ACD25035DA5}"/>
                </a:ext>
              </a:extLst>
            </p:cNvPr>
            <p:cNvSpPr/>
            <p:nvPr/>
          </p:nvSpPr>
          <p:spPr>
            <a:xfrm>
              <a:off x="2841813" y="2034986"/>
              <a:ext cx="1568824" cy="99508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Brad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102BF1D-875D-4C5D-95FD-F8687ED1A40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V="1">
              <a:off x="4180888" y="1503779"/>
              <a:ext cx="1360449" cy="676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0848A0B-6069-483C-B164-3D35A7A6A3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650663" y="1503779"/>
              <a:ext cx="1360451" cy="6769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526E146-E92D-4402-A032-FA984C8F0684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8565777" y="3030069"/>
              <a:ext cx="0" cy="7978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DB0D79B-791A-4340-BC4C-320EFFD48C7F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6650663" y="4677286"/>
              <a:ext cx="1360451" cy="6769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E2813D6-266F-4E6C-91A4-228115BB64C2}"/>
                </a:ext>
              </a:extLst>
            </p:cNvPr>
            <p:cNvCxnSpPr>
              <a:stCxn id="5" idx="1"/>
              <a:endCxn id="8" idx="5"/>
            </p:cNvCxnSpPr>
            <p:nvPr/>
          </p:nvCxnSpPr>
          <p:spPr>
            <a:xfrm flipH="1" flipV="1">
              <a:off x="4180888" y="4677286"/>
              <a:ext cx="1360449" cy="67693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D4D800D-4A3B-4755-B723-071ED63901D9}"/>
                </a:ext>
              </a:extLst>
            </p:cNvPr>
            <p:cNvCxnSpPr>
              <a:stCxn id="8" idx="0"/>
              <a:endCxn id="9" idx="4"/>
            </p:cNvCxnSpPr>
            <p:nvPr/>
          </p:nvCxnSpPr>
          <p:spPr>
            <a:xfrm flipV="1">
              <a:off x="3626225" y="3030069"/>
              <a:ext cx="0" cy="79786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D22AE4-8FAC-4917-A7E4-503A7708BAA2}"/>
                </a:ext>
              </a:extLst>
            </p:cNvPr>
            <p:cNvSpPr txBox="1"/>
            <p:nvPr/>
          </p:nvSpPr>
          <p:spPr>
            <a:xfrm>
              <a:off x="1118292" y="1264785"/>
              <a:ext cx="2507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After 5 passes,</a:t>
              </a:r>
            </a:p>
            <a:p>
              <a:r>
                <a:rPr lang="en-US" altLang="ko-KR" sz="2200"/>
                <a:t>Brad is eliminated</a:t>
              </a:r>
              <a:endParaRPr lang="ko-KR" altLang="en-US" sz="22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0D5842-3114-42F0-B440-96F3855E4EF3}"/>
                </a:ext>
              </a:extLst>
            </p:cNvPr>
            <p:cNvSpPr txBox="1"/>
            <p:nvPr/>
          </p:nvSpPr>
          <p:spPr>
            <a:xfrm>
              <a:off x="1195641" y="3044278"/>
              <a:ext cx="25079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Until predefined counting constant</a:t>
              </a:r>
              <a:endParaRPr lang="ko-KR" altLang="en-US" sz="2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F34043-7784-493E-94C8-1AD9D8639AF1}"/>
                </a:ext>
              </a:extLst>
            </p:cNvPr>
            <p:cNvSpPr txBox="1"/>
            <p:nvPr/>
          </p:nvSpPr>
          <p:spPr>
            <a:xfrm>
              <a:off x="8565777" y="3227765"/>
              <a:ext cx="1568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And so on</a:t>
              </a:r>
              <a:endParaRPr lang="ko-KR" altLang="en-US" sz="2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A5E8-F51A-42B4-9FC5-3BACB144989A}"/>
                </a:ext>
              </a:extLst>
            </p:cNvPr>
            <p:cNvSpPr txBox="1"/>
            <p:nvPr/>
          </p:nvSpPr>
          <p:spPr>
            <a:xfrm>
              <a:off x="7226701" y="1119057"/>
              <a:ext cx="1893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Pass to next person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716217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58FA07CA-BB86-4A49-9FED-7EA8DA23C3D3}"/>
              </a:ext>
            </a:extLst>
          </p:cNvPr>
          <p:cNvGrpSpPr/>
          <p:nvPr/>
        </p:nvGrpSpPr>
        <p:grpSpPr>
          <a:xfrm>
            <a:off x="314028" y="825839"/>
            <a:ext cx="11563943" cy="5206321"/>
            <a:chOff x="271875" y="649777"/>
            <a:chExt cx="11563943" cy="520632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FBD0BFE-9320-41F4-A304-E192C6C41E3D}"/>
                </a:ext>
              </a:extLst>
            </p:cNvPr>
            <p:cNvGrpSpPr/>
            <p:nvPr/>
          </p:nvGrpSpPr>
          <p:grpSpPr>
            <a:xfrm>
              <a:off x="271875" y="649777"/>
              <a:ext cx="11563943" cy="2704964"/>
              <a:chOff x="350004" y="2376400"/>
              <a:chExt cx="11563943" cy="2704964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94742468-C5A2-4DEF-AED7-EC9AEB283D8C}"/>
                  </a:ext>
                </a:extLst>
              </p:cNvPr>
              <p:cNvGrpSpPr/>
              <p:nvPr/>
            </p:nvGrpSpPr>
            <p:grpSpPr>
              <a:xfrm>
                <a:off x="395337" y="2376400"/>
                <a:ext cx="11401325" cy="2704964"/>
                <a:chOff x="395337" y="2740332"/>
                <a:chExt cx="11401325" cy="2704964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5EE1BC4F-E400-46C5-A224-1A8AAE10A671}"/>
                    </a:ext>
                  </a:extLst>
                </p:cNvPr>
                <p:cNvGrpSpPr/>
                <p:nvPr/>
              </p:nvGrpSpPr>
              <p:grpSpPr>
                <a:xfrm>
                  <a:off x="395337" y="2740332"/>
                  <a:ext cx="11401325" cy="1324393"/>
                  <a:chOff x="683041" y="2623102"/>
                  <a:chExt cx="11401325" cy="1324393"/>
                </a:xfrm>
              </p:grpSpPr>
              <p:sp>
                <p:nvSpPr>
                  <p:cNvPr id="7" name="직사각형 6">
                    <a:extLst>
                      <a:ext uri="{FF2B5EF4-FFF2-40B4-BE49-F238E27FC236}">
                        <a16:creationId xmlns:a16="http://schemas.microsoft.com/office/drawing/2014/main" id="{66D99AE0-5A41-47D2-A401-96448C08778A}"/>
                      </a:ext>
                    </a:extLst>
                  </p:cNvPr>
                  <p:cNvSpPr/>
                  <p:nvPr/>
                </p:nvSpPr>
                <p:spPr>
                  <a:xfrm>
                    <a:off x="1436077" y="2623102"/>
                    <a:ext cx="9319846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03C7048-53C7-40D1-99A7-0C1C2DE89FF4}"/>
                      </a:ext>
                    </a:extLst>
                  </p:cNvPr>
                  <p:cNvSpPr/>
                  <p:nvPr/>
                </p:nvSpPr>
                <p:spPr>
                  <a:xfrm>
                    <a:off x="1436077" y="3771649"/>
                    <a:ext cx="9319846" cy="175846"/>
                  </a:xfrm>
                  <a:prstGeom prst="rect">
                    <a:avLst/>
                  </a:prstGeom>
                  <a:solidFill>
                    <a:schemeClr val="bg1"/>
                  </a:solidFill>
                  <a:effectLst>
                    <a:outerShdw blurRad="50800" dist="50800" dir="5400000" algn="ctr" rotWithShape="0">
                      <a:schemeClr val="tx1">
                        <a:lumMod val="50000"/>
                        <a:lumOff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D1DBA2C-3E93-4715-8C0F-DD6B13D84802}"/>
                      </a:ext>
                    </a:extLst>
                  </p:cNvPr>
                  <p:cNvSpPr txBox="1"/>
                  <p:nvPr/>
                </p:nvSpPr>
                <p:spPr>
                  <a:xfrm>
                    <a:off x="683041" y="3096326"/>
                    <a:ext cx="7530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rear</a:t>
                    </a:r>
                    <a:endParaRPr lang="ko-KR" altLang="en-US" sz="2200"/>
                  </a:p>
                </p:txBody>
              </p:sp>
              <p:cxnSp>
                <p:nvCxnSpPr>
                  <p:cNvPr id="10" name="직선 화살표 연결선 9">
                    <a:extLst>
                      <a:ext uri="{FF2B5EF4-FFF2-40B4-BE49-F238E27FC236}">
                        <a16:creationId xmlns:a16="http://schemas.microsoft.com/office/drawing/2014/main" id="{D6EE2F9A-F2D8-4CC8-A367-3C7316FCFE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6077" y="3311769"/>
                    <a:ext cx="1294718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4B35A16-35C5-4EEC-BA52-33ED3D81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2841" y="3096325"/>
                    <a:ext cx="9401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Brad</a:t>
                    </a:r>
                    <a:endParaRPr lang="ko-KR" altLang="en-US" sz="220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1A883E2-47A2-429F-8B4C-726588D802F6}"/>
                      </a:ext>
                    </a:extLst>
                  </p:cNvPr>
                  <p:cNvSpPr txBox="1"/>
                  <p:nvPr/>
                </p:nvSpPr>
                <p:spPr>
                  <a:xfrm>
                    <a:off x="3871007" y="3096321"/>
                    <a:ext cx="75303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Kent</a:t>
                    </a:r>
                    <a:endParaRPr lang="ko-KR" altLang="en-US" sz="2200"/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D147FE6-976B-4D2A-A23D-0C2A8088EE98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877" y="3095745"/>
                    <a:ext cx="95863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Susan</a:t>
                    </a:r>
                    <a:endParaRPr lang="ko-KR" altLang="en-US" sz="2200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0A11F9D-FC89-4261-A9AB-4F21C7E0F6F0}"/>
                      </a:ext>
                    </a:extLst>
                  </p:cNvPr>
                  <p:cNvSpPr txBox="1"/>
                  <p:nvPr/>
                </p:nvSpPr>
                <p:spPr>
                  <a:xfrm>
                    <a:off x="7172432" y="3095745"/>
                    <a:ext cx="958635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David</a:t>
                    </a:r>
                    <a:endParaRPr lang="ko-KR" altLang="en-US" sz="2200"/>
                  </a:p>
                </p:txBody>
              </p: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75880A2A-4255-4725-8EA7-B1EEBD0925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58598" y="3311766"/>
                    <a:ext cx="1685652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3E06033-03B1-4469-86EC-C697C26502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144250" y="3096322"/>
                    <a:ext cx="94011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front</a:t>
                    </a:r>
                    <a:endParaRPr lang="ko-KR" altLang="en-US" sz="2200"/>
                  </a:p>
                </p:txBody>
              </p:sp>
            </p:grp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926C0F-8298-4BB5-B9FA-F85B153EAFED}"/>
                    </a:ext>
                  </a:extLst>
                </p:cNvPr>
                <p:cNvSpPr txBox="1"/>
                <p:nvPr/>
              </p:nvSpPr>
              <p:spPr>
                <a:xfrm>
                  <a:off x="5318015" y="4675855"/>
                  <a:ext cx="24115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Go to the rear</a:t>
                  </a:r>
                </a:p>
                <a:p>
                  <a:pPr algn="ctr"/>
                  <a:r>
                    <a:rPr lang="en-US" altLang="ko-KR" sz="2200"/>
                    <a:t>(Pass the potato)</a:t>
                  </a:r>
                  <a:endParaRPr lang="ko-KR" altLang="en-US" sz="220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C5455-A3BA-4475-B9EE-B3461D7E6C47}"/>
                  </a:ext>
                </a:extLst>
              </p:cNvPr>
              <p:cNvSpPr txBox="1"/>
              <p:nvPr/>
            </p:nvSpPr>
            <p:spPr>
              <a:xfrm>
                <a:off x="457071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Jane</a:t>
                </a:r>
                <a:endParaRPr lang="ko-KR" altLang="en-US" sz="2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58E28D-D23D-4B9E-ABFC-B93BC486E6CA}"/>
                  </a:ext>
                </a:extLst>
              </p:cNvPr>
              <p:cNvSpPr txBox="1"/>
              <p:nvPr/>
            </p:nvSpPr>
            <p:spPr>
              <a:xfrm>
                <a:off x="808478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Bill</a:t>
                </a:r>
                <a:endParaRPr lang="ko-KR" altLang="en-US" sz="2200"/>
              </a:p>
            </p:txBody>
          </p: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66F6B1E2-88BD-4C96-A21E-E26D2E3DD843}"/>
                  </a:ext>
                </a:extLst>
              </p:cNvPr>
              <p:cNvCxnSpPr>
                <a:stCxn id="16" idx="3"/>
                <a:endCxn id="6" idx="3"/>
              </p:cNvCxnSpPr>
              <p:nvPr/>
            </p:nvCxnSpPr>
            <p:spPr>
              <a:xfrm flipH="1">
                <a:off x="7729600" y="3065064"/>
                <a:ext cx="4067062" cy="1631580"/>
              </a:xfrm>
              <a:prstGeom prst="curvedConnector3">
                <a:avLst>
                  <a:gd name="adj1" fmla="val -5621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5607EA-6CEB-4434-9A15-5A9634CC815C}"/>
                  </a:ext>
                </a:extLst>
              </p:cNvPr>
              <p:cNvSpPr txBox="1"/>
              <p:nvPr/>
            </p:nvSpPr>
            <p:spPr>
              <a:xfrm>
                <a:off x="10468219" y="4463171"/>
                <a:ext cx="1445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dequeue</a:t>
                </a:r>
                <a:endParaRPr lang="ko-KR" altLang="en-US" sz="2200"/>
              </a:p>
            </p:txBody>
          </p:sp>
          <p:cxnSp>
            <p:nvCxnSpPr>
              <p:cNvPr id="24" name="연결선: 구부러짐 23">
                <a:extLst>
                  <a:ext uri="{FF2B5EF4-FFF2-40B4-BE49-F238E27FC236}">
                    <a16:creationId xmlns:a16="http://schemas.microsoft.com/office/drawing/2014/main" id="{B785DA9E-F5D0-4FCA-9262-84AAEFE284DF}"/>
                  </a:ext>
                </a:extLst>
              </p:cNvPr>
              <p:cNvCxnSpPr>
                <a:stCxn id="6" idx="1"/>
                <a:endCxn id="9" idx="1"/>
              </p:cNvCxnSpPr>
              <p:nvPr/>
            </p:nvCxnSpPr>
            <p:spPr>
              <a:xfrm rot="10800000">
                <a:off x="395337" y="3065068"/>
                <a:ext cx="4922678" cy="1631576"/>
              </a:xfrm>
              <a:prstGeom prst="curvedConnector3">
                <a:avLst>
                  <a:gd name="adj1" fmla="val 104644"/>
                </a:avLst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B5DAA4-C2FE-46CB-9C1D-E6C29DB4A2D4}"/>
                  </a:ext>
                </a:extLst>
              </p:cNvPr>
              <p:cNvSpPr txBox="1"/>
              <p:nvPr/>
            </p:nvSpPr>
            <p:spPr>
              <a:xfrm>
                <a:off x="350004" y="4457475"/>
                <a:ext cx="14457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enqueue</a:t>
                </a:r>
                <a:endParaRPr lang="ko-KR" altLang="en-US" sz="22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6415E08-98F4-41FE-AF9C-41A1C29654DA}"/>
                </a:ext>
              </a:extLst>
            </p:cNvPr>
            <p:cNvGrpSpPr/>
            <p:nvPr/>
          </p:nvGrpSpPr>
          <p:grpSpPr>
            <a:xfrm>
              <a:off x="317208" y="4531705"/>
              <a:ext cx="11401325" cy="1324393"/>
              <a:chOff x="395337" y="2376400"/>
              <a:chExt cx="11401325" cy="1324393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719BF72-19E8-42BE-A954-3673AE986AA4}"/>
                  </a:ext>
                </a:extLst>
              </p:cNvPr>
              <p:cNvGrpSpPr/>
              <p:nvPr/>
            </p:nvGrpSpPr>
            <p:grpSpPr>
              <a:xfrm>
                <a:off x="395337" y="2376400"/>
                <a:ext cx="11401325" cy="1324393"/>
                <a:chOff x="683041" y="2623102"/>
                <a:chExt cx="11401325" cy="1324393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D4BCDAF-5280-41B9-AE1C-EC8B5F569099}"/>
                    </a:ext>
                  </a:extLst>
                </p:cNvPr>
                <p:cNvSpPr/>
                <p:nvPr/>
              </p:nvSpPr>
              <p:spPr>
                <a:xfrm>
                  <a:off x="1436077" y="2623102"/>
                  <a:ext cx="9319846" cy="1758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409297C-8663-4B85-9B71-B930C3AE51D1}"/>
                    </a:ext>
                  </a:extLst>
                </p:cNvPr>
                <p:cNvSpPr/>
                <p:nvPr/>
              </p:nvSpPr>
              <p:spPr>
                <a:xfrm>
                  <a:off x="1436077" y="3771649"/>
                  <a:ext cx="9319846" cy="175846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lumMod val="50000"/>
                      <a:lumOff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20A99DD-D856-4C30-A6F9-350ABA3C0212}"/>
                    </a:ext>
                  </a:extLst>
                </p:cNvPr>
                <p:cNvSpPr txBox="1"/>
                <p:nvPr/>
              </p:nvSpPr>
              <p:spPr>
                <a:xfrm>
                  <a:off x="683041" y="3096326"/>
                  <a:ext cx="75303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rear</a:t>
                  </a:r>
                  <a:endParaRPr lang="ko-KR" altLang="en-US" sz="2200"/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68E5A10E-9237-43E7-ACBB-1387D2822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6077" y="3311769"/>
                  <a:ext cx="1294718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9680E11-8230-4028-A541-8257BB55B325}"/>
                    </a:ext>
                  </a:extLst>
                </p:cNvPr>
                <p:cNvSpPr txBox="1"/>
                <p:nvPr/>
              </p:nvSpPr>
              <p:spPr>
                <a:xfrm>
                  <a:off x="2892841" y="3096325"/>
                  <a:ext cx="94011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Bill</a:t>
                  </a:r>
                  <a:endParaRPr lang="ko-KR" altLang="en-US" sz="22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F234C7-75E4-4375-B9D2-159220F44C40}"/>
                    </a:ext>
                  </a:extLst>
                </p:cNvPr>
                <p:cNvSpPr txBox="1"/>
                <p:nvPr/>
              </p:nvSpPr>
              <p:spPr>
                <a:xfrm>
                  <a:off x="3871007" y="3096321"/>
                  <a:ext cx="80682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Brad</a:t>
                  </a:r>
                  <a:endParaRPr lang="ko-KR" altLang="en-US" sz="220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43EF92F-0892-4F22-AA82-FF6C44E95D6E}"/>
                    </a:ext>
                  </a:extLst>
                </p:cNvPr>
                <p:cNvSpPr txBox="1"/>
                <p:nvPr/>
              </p:nvSpPr>
              <p:spPr>
                <a:xfrm>
                  <a:off x="5852877" y="3095745"/>
                  <a:ext cx="9586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Jane</a:t>
                  </a:r>
                  <a:endParaRPr lang="ko-KR" altLang="en-US" sz="220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0E36474-8CF0-469E-8B9F-5EE139726451}"/>
                    </a:ext>
                  </a:extLst>
                </p:cNvPr>
                <p:cNvSpPr txBox="1"/>
                <p:nvPr/>
              </p:nvSpPr>
              <p:spPr>
                <a:xfrm>
                  <a:off x="7172432" y="3095745"/>
                  <a:ext cx="95863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Susan</a:t>
                  </a:r>
                  <a:endParaRPr lang="ko-KR" altLang="en-US" sz="2200"/>
                </a:p>
              </p:txBody>
            </p: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2D1DF895-23A6-4A30-AB90-74671B1A6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58598" y="3311766"/>
                  <a:ext cx="1685652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B545B1-DF4C-4005-B865-FEB687CB07F2}"/>
                    </a:ext>
                  </a:extLst>
                </p:cNvPr>
                <p:cNvSpPr txBox="1"/>
                <p:nvPr/>
              </p:nvSpPr>
              <p:spPr>
                <a:xfrm>
                  <a:off x="11144250" y="3096322"/>
                  <a:ext cx="94011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front</a:t>
                  </a:r>
                  <a:endParaRPr lang="ko-KR" altLang="en-US" sz="220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2A834-F3CC-4B3E-B9CD-7C6117A4E48A}"/>
                  </a:ext>
                </a:extLst>
              </p:cNvPr>
              <p:cNvSpPr txBox="1"/>
              <p:nvPr/>
            </p:nvSpPr>
            <p:spPr>
              <a:xfrm>
                <a:off x="4570715" y="2849619"/>
                <a:ext cx="7530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Kent</a:t>
                </a:r>
                <a:endParaRPr lang="ko-KR" altLang="en-US" sz="2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0DDE3C-1A7F-42D5-8DB3-8F066700B748}"/>
                  </a:ext>
                </a:extLst>
              </p:cNvPr>
              <p:cNvSpPr txBox="1"/>
              <p:nvPr/>
            </p:nvSpPr>
            <p:spPr>
              <a:xfrm>
                <a:off x="8084785" y="2849619"/>
                <a:ext cx="9688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David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953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실내, 어두운이(가) 표시된 사진&#10;&#10;자동 생성된 설명">
            <a:extLst>
              <a:ext uri="{FF2B5EF4-FFF2-40B4-BE49-F238E27FC236}">
                <a16:creationId xmlns:a16="http://schemas.microsoft.com/office/drawing/2014/main" id="{1E4D9184-3C4B-4D04-A47E-A8916F384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42" y="1825625"/>
            <a:ext cx="2647516" cy="4351338"/>
          </a:xfrm>
        </p:spPr>
      </p:pic>
    </p:spTree>
    <p:extLst>
      <p:ext uri="{BB962C8B-B14F-4D97-AF65-F5344CB8AC3E}">
        <p14:creationId xmlns:p14="http://schemas.microsoft.com/office/powerpoint/2010/main" val="149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36DE82-8B9C-4D8B-8CEF-FBAF56690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0" y="1682660"/>
            <a:ext cx="6210619" cy="3492679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E679E23-7936-4BB4-8E3B-627403C2B037}"/>
              </a:ext>
            </a:extLst>
          </p:cNvPr>
          <p:cNvSpPr/>
          <p:nvPr/>
        </p:nvSpPr>
        <p:spPr>
          <a:xfrm>
            <a:off x="5345152" y="3984702"/>
            <a:ext cx="572430" cy="572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1B4672F-9454-4959-8451-036D72FFC226}"/>
              </a:ext>
            </a:extLst>
          </p:cNvPr>
          <p:cNvSpPr/>
          <p:nvPr/>
        </p:nvSpPr>
        <p:spPr>
          <a:xfrm>
            <a:off x="6274420" y="3984702"/>
            <a:ext cx="572430" cy="572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01F27A-F43E-4801-B454-9ACE24166F83}"/>
              </a:ext>
            </a:extLst>
          </p:cNvPr>
          <p:cNvSpPr/>
          <p:nvPr/>
        </p:nvSpPr>
        <p:spPr>
          <a:xfrm>
            <a:off x="8077200" y="3977854"/>
            <a:ext cx="572430" cy="572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AED93C-B5C5-4A3C-8C13-F3ADA087A04E}"/>
              </a:ext>
            </a:extLst>
          </p:cNvPr>
          <p:cNvSpPr/>
          <p:nvPr/>
        </p:nvSpPr>
        <p:spPr>
          <a:xfrm>
            <a:off x="7233425" y="2041259"/>
            <a:ext cx="572430" cy="5724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8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04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8057A-6C53-4AFF-9CB9-95F40C60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285875"/>
            <a:ext cx="7810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936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0AD2A4A-0AB9-40B0-80C2-0B75D90F165A}"/>
              </a:ext>
            </a:extLst>
          </p:cNvPr>
          <p:cNvGrpSpPr/>
          <p:nvPr/>
        </p:nvGrpSpPr>
        <p:grpSpPr>
          <a:xfrm>
            <a:off x="2568387" y="1245803"/>
            <a:ext cx="7055225" cy="4366394"/>
            <a:chOff x="1281953" y="725560"/>
            <a:chExt cx="6723530" cy="41876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A5D172-83BF-4FC7-AE5B-25469AAFA452}"/>
                </a:ext>
              </a:extLst>
            </p:cNvPr>
            <p:cNvSpPr txBox="1"/>
            <p:nvPr/>
          </p:nvSpPr>
          <p:spPr>
            <a:xfrm>
              <a:off x="2124635" y="1156447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31</a:t>
              </a:r>
              <a:endParaRPr lang="ko-KR" altLang="en-US" sz="22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AC1D6D-3FF2-4EB7-B706-437DB9F8E7FD}"/>
                </a:ext>
              </a:extLst>
            </p:cNvPr>
            <p:cNvSpPr txBox="1"/>
            <p:nvPr/>
          </p:nvSpPr>
          <p:spPr>
            <a:xfrm>
              <a:off x="6096000" y="725560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17</a:t>
              </a:r>
              <a:endParaRPr lang="ko-KR" altLang="en-US" sz="2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C1DC3-D0C5-405B-A7AE-64606AC4F2A3}"/>
                </a:ext>
              </a:extLst>
            </p:cNvPr>
            <p:cNvSpPr txBox="1"/>
            <p:nvPr/>
          </p:nvSpPr>
          <p:spPr>
            <a:xfrm>
              <a:off x="7494494" y="1587334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26</a:t>
              </a:r>
              <a:endParaRPr lang="ko-KR" altLang="en-US" sz="2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17B18F-197A-499D-AF0D-E5B9D48FF353}"/>
                </a:ext>
              </a:extLst>
            </p:cNvPr>
            <p:cNvSpPr txBox="1"/>
            <p:nvPr/>
          </p:nvSpPr>
          <p:spPr>
            <a:xfrm>
              <a:off x="1281953" y="3429000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54</a:t>
              </a:r>
              <a:endParaRPr lang="ko-KR" altLang="en-US" sz="2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9B7A6B-5FD1-4508-8987-3D917D6C3DFB}"/>
                </a:ext>
              </a:extLst>
            </p:cNvPr>
            <p:cNvSpPr txBox="1"/>
            <p:nvPr/>
          </p:nvSpPr>
          <p:spPr>
            <a:xfrm>
              <a:off x="2716307" y="4482353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77</a:t>
              </a:r>
              <a:endParaRPr lang="ko-KR" altLang="en-US" sz="2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71B040-CE05-4969-A162-EB5AED26729D}"/>
                </a:ext>
              </a:extLst>
            </p:cNvPr>
            <p:cNvSpPr txBox="1"/>
            <p:nvPr/>
          </p:nvSpPr>
          <p:spPr>
            <a:xfrm>
              <a:off x="5585011" y="4133019"/>
              <a:ext cx="51098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93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46596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D3BD65-96E0-4D79-ACAC-2C03CF86BD73}"/>
              </a:ext>
            </a:extLst>
          </p:cNvPr>
          <p:cNvGrpSpPr/>
          <p:nvPr/>
        </p:nvGrpSpPr>
        <p:grpSpPr>
          <a:xfrm>
            <a:off x="2012575" y="1245803"/>
            <a:ext cx="8166850" cy="4366394"/>
            <a:chOff x="1456762" y="1245803"/>
            <a:chExt cx="8166850" cy="436639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1EEF5E-D157-4F94-A81B-81B31130C5D1}"/>
                </a:ext>
              </a:extLst>
            </p:cNvPr>
            <p:cNvGrpSpPr/>
            <p:nvPr/>
          </p:nvGrpSpPr>
          <p:grpSpPr>
            <a:xfrm>
              <a:off x="2568387" y="1245803"/>
              <a:ext cx="7055225" cy="4366394"/>
              <a:chOff x="1281953" y="725560"/>
              <a:chExt cx="6723530" cy="418768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6D346-A7D9-4734-A84A-CE503D16E269}"/>
                  </a:ext>
                </a:extLst>
              </p:cNvPr>
              <p:cNvSpPr txBox="1"/>
              <p:nvPr/>
            </p:nvSpPr>
            <p:spPr>
              <a:xfrm>
                <a:off x="2124635" y="1156447"/>
                <a:ext cx="1297401" cy="413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31 (End)</a:t>
                </a:r>
                <a:endParaRPr lang="ko-KR" altLang="en-US" sz="22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F7D2E-412F-4F01-996A-1531B5075864}"/>
                  </a:ext>
                </a:extLst>
              </p:cNvPr>
              <p:cNvSpPr txBox="1"/>
              <p:nvPr/>
            </p:nvSpPr>
            <p:spPr>
              <a:xfrm>
                <a:off x="6096000" y="725560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17</a:t>
                </a:r>
                <a:endParaRPr lang="ko-KR" altLang="en-US" sz="220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3D073F-8EA9-45CF-91F0-AC10C9B5490D}"/>
                  </a:ext>
                </a:extLst>
              </p:cNvPr>
              <p:cNvSpPr txBox="1"/>
              <p:nvPr/>
            </p:nvSpPr>
            <p:spPr>
              <a:xfrm>
                <a:off x="7494494" y="1587334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26</a:t>
                </a:r>
                <a:endParaRPr lang="ko-KR" altLang="en-US" sz="2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1AAB30-C594-4407-960B-DABD9965DD47}"/>
                  </a:ext>
                </a:extLst>
              </p:cNvPr>
              <p:cNvSpPr txBox="1"/>
              <p:nvPr/>
            </p:nvSpPr>
            <p:spPr>
              <a:xfrm>
                <a:off x="1281953" y="3429000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54</a:t>
                </a:r>
                <a:endParaRPr lang="ko-KR" altLang="en-US" sz="2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448DDA-C040-4D6B-829E-E979E9A5CC92}"/>
                  </a:ext>
                </a:extLst>
              </p:cNvPr>
              <p:cNvSpPr txBox="1"/>
              <p:nvPr/>
            </p:nvSpPr>
            <p:spPr>
              <a:xfrm>
                <a:off x="2716307" y="4482353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77</a:t>
                </a:r>
                <a:endParaRPr lang="ko-KR" altLang="en-US" sz="220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2FD3E-9C2F-4EBA-80F1-B4457E73B775}"/>
                  </a:ext>
                </a:extLst>
              </p:cNvPr>
              <p:cNvSpPr txBox="1"/>
              <p:nvPr/>
            </p:nvSpPr>
            <p:spPr>
              <a:xfrm>
                <a:off x="5585011" y="4133019"/>
                <a:ext cx="5109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200"/>
                  <a:t>93</a:t>
                </a:r>
                <a:endParaRPr lang="ko-KR" altLang="en-US" sz="220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C18ACA-866D-4F1B-B01B-177F022D766B}"/>
                </a:ext>
              </a:extLst>
            </p:cNvPr>
            <p:cNvSpPr txBox="1"/>
            <p:nvPr/>
          </p:nvSpPr>
          <p:spPr>
            <a:xfrm>
              <a:off x="1456762" y="2979724"/>
              <a:ext cx="9099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8FB20725-C70E-4C55-B61E-AC35D8D4C365}"/>
                </a:ext>
              </a:extLst>
            </p:cNvPr>
            <p:cNvCxnSpPr>
              <a:stCxn id="11" idx="2"/>
              <a:endCxn id="8" idx="1"/>
            </p:cNvCxnSpPr>
            <p:nvPr/>
          </p:nvCxnSpPr>
          <p:spPr>
            <a:xfrm rot="16200000" flipH="1">
              <a:off x="1800733" y="3521599"/>
              <a:ext cx="878642" cy="65666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D3C27D01-156C-4E89-AD2F-9B79329ED842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V="1">
              <a:off x="3104585" y="2368992"/>
              <a:ext cx="5982829" cy="1920261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60DC8326-1995-4825-BBF5-40F772442C8C}"/>
                </a:ext>
              </a:extLst>
            </p:cNvPr>
            <p:cNvCxnSpPr>
              <a:stCxn id="9" idx="0"/>
              <a:endCxn id="5" idx="2"/>
            </p:cNvCxnSpPr>
            <p:nvPr/>
          </p:nvCxnSpPr>
          <p:spPr>
            <a:xfrm rot="16200000" flipV="1">
              <a:off x="2718996" y="3540315"/>
              <a:ext cx="3036955" cy="20825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0D85F6A7-ED1B-496C-8C82-6360BE7F28F2}"/>
                </a:ext>
              </a:extLst>
            </p:cNvPr>
            <p:cNvCxnSpPr>
              <a:stCxn id="6" idx="1"/>
              <a:endCxn id="9" idx="3"/>
            </p:cNvCxnSpPr>
            <p:nvPr/>
          </p:nvCxnSpPr>
          <p:spPr>
            <a:xfrm rot="10800000" flipV="1">
              <a:off x="4609702" y="1470441"/>
              <a:ext cx="3010227" cy="391711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구부러짐 20">
              <a:extLst>
                <a:ext uri="{FF2B5EF4-FFF2-40B4-BE49-F238E27FC236}">
                  <a16:creationId xmlns:a16="http://schemas.microsoft.com/office/drawing/2014/main" id="{EDA441C3-9427-4C3E-A96D-126C45241031}"/>
                </a:ext>
              </a:extLst>
            </p:cNvPr>
            <p:cNvCxnSpPr>
              <a:cxnSpLocks/>
              <a:stCxn id="10" idx="0"/>
              <a:endCxn id="6" idx="2"/>
            </p:cNvCxnSpPr>
            <p:nvPr/>
          </p:nvCxnSpPr>
          <p:spPr>
            <a:xfrm rot="5400000" flipH="1" flipV="1">
              <a:off x="6068128" y="2978780"/>
              <a:ext cx="3103600" cy="536198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E4D33F2E-978A-4B06-91F8-ADFA46A83EB0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5400000">
              <a:off x="7272878" y="2940681"/>
              <a:ext cx="2429687" cy="173558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64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7D50591-D107-4C52-84A7-33C65643B01F}"/>
              </a:ext>
            </a:extLst>
          </p:cNvPr>
          <p:cNvGrpSpPr/>
          <p:nvPr/>
        </p:nvGrpSpPr>
        <p:grpSpPr>
          <a:xfrm>
            <a:off x="2013438" y="2057400"/>
            <a:ext cx="7651869" cy="2743200"/>
            <a:chOff x="2013438" y="2057400"/>
            <a:chExt cx="7651869" cy="27432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9161C05-6DD1-40A7-9EE3-3F54BCBF2351}"/>
                </a:ext>
              </a:extLst>
            </p:cNvPr>
            <p:cNvSpPr/>
            <p:nvPr/>
          </p:nvSpPr>
          <p:spPr>
            <a:xfrm>
              <a:off x="4592515" y="2057400"/>
              <a:ext cx="3006969" cy="27432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828CDAB-FE57-4DE7-B93D-A88FBAFED662}"/>
                </a:ext>
              </a:extLst>
            </p:cNvPr>
            <p:cNvSpPr/>
            <p:nvPr/>
          </p:nvSpPr>
          <p:spPr>
            <a:xfrm>
              <a:off x="2215662" y="2971801"/>
              <a:ext cx="509953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7467A0-0486-4EF5-B0AD-CE9620F35D91}"/>
                </a:ext>
              </a:extLst>
            </p:cNvPr>
            <p:cNvSpPr txBox="1"/>
            <p:nvPr/>
          </p:nvSpPr>
          <p:spPr>
            <a:xfrm>
              <a:off x="2013438" y="2540913"/>
              <a:ext cx="10199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8D53C06F-0887-4EA4-9745-E491BAACC9FD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 flipV="1">
              <a:off x="2725615" y="2459132"/>
              <a:ext cx="2307260" cy="741269"/>
            </a:xfrm>
            <a:prstGeom prst="curvedConnector4">
              <a:avLst>
                <a:gd name="adj1" fmla="val 53413"/>
                <a:gd name="adj2" fmla="val 185034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5052CE1-8EBE-4DF9-94C0-3F05A553E002}"/>
                </a:ext>
              </a:extLst>
            </p:cNvPr>
            <p:cNvSpPr/>
            <p:nvPr/>
          </p:nvSpPr>
          <p:spPr>
            <a:xfrm>
              <a:off x="5296273" y="3200401"/>
              <a:ext cx="799727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93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EC8216-3C27-4656-AFC6-FC84B702C277}"/>
                </a:ext>
              </a:extLst>
            </p:cNvPr>
            <p:cNvSpPr txBox="1"/>
            <p:nvPr/>
          </p:nvSpPr>
          <p:spPr>
            <a:xfrm>
              <a:off x="5094049" y="2769513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A641E8-FAF9-4804-AFBB-E16B64049FF7}"/>
                </a:ext>
              </a:extLst>
            </p:cNvPr>
            <p:cNvSpPr/>
            <p:nvPr/>
          </p:nvSpPr>
          <p:spPr>
            <a:xfrm>
              <a:off x="6096000" y="3200400"/>
              <a:ext cx="263398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F473FF-A0CC-45DE-A3CD-50E33D78266B}"/>
                </a:ext>
              </a:extLst>
            </p:cNvPr>
            <p:cNvSpPr txBox="1"/>
            <p:nvPr/>
          </p:nvSpPr>
          <p:spPr>
            <a:xfrm>
              <a:off x="6075483" y="276951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next</a:t>
              </a:r>
              <a:endParaRPr lang="ko-KR" altLang="en-US" sz="2200"/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D776D354-3E62-467D-8D85-531CCBF815DD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6359398" y="2756356"/>
              <a:ext cx="2872525" cy="672644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AC60CF0-D6F8-4C2F-9324-7E7A408DAB9E}"/>
                </a:ext>
              </a:extLst>
            </p:cNvPr>
            <p:cNvGrpSpPr/>
            <p:nvPr/>
          </p:nvGrpSpPr>
          <p:grpSpPr>
            <a:xfrm>
              <a:off x="9366369" y="2398878"/>
              <a:ext cx="298938" cy="741267"/>
              <a:chOff x="9653954" y="2459132"/>
              <a:chExt cx="298938" cy="741267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85637EF-B93F-482D-B114-E2B89F448287}"/>
                  </a:ext>
                </a:extLst>
              </p:cNvPr>
              <p:cNvCxnSpPr/>
              <p:nvPr/>
            </p:nvCxnSpPr>
            <p:spPr>
              <a:xfrm>
                <a:off x="9653954" y="2459132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BABDC12-84D8-4427-AC4B-72050DAE5BF0}"/>
                  </a:ext>
                </a:extLst>
              </p:cNvPr>
              <p:cNvCxnSpPr/>
              <p:nvPr/>
            </p:nvCxnSpPr>
            <p:spPr>
              <a:xfrm>
                <a:off x="9812215" y="2540913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7B48E36-C38A-4824-BB43-7B8180462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2892" y="2702495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7104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2F0BE937-1344-4D5B-8B57-B585C988382B}"/>
              </a:ext>
            </a:extLst>
          </p:cNvPr>
          <p:cNvGrpSpPr/>
          <p:nvPr/>
        </p:nvGrpSpPr>
        <p:grpSpPr>
          <a:xfrm>
            <a:off x="3461239" y="3058366"/>
            <a:ext cx="4181837" cy="741267"/>
            <a:chOff x="3461239" y="3058366"/>
            <a:chExt cx="4181837" cy="74126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D3A7EEF-0240-4B8A-9E51-82E68392651D}"/>
                </a:ext>
              </a:extLst>
            </p:cNvPr>
            <p:cNvSpPr/>
            <p:nvPr/>
          </p:nvSpPr>
          <p:spPr>
            <a:xfrm>
              <a:off x="5296273" y="3200401"/>
              <a:ext cx="799727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>
                  <a:solidFill>
                    <a:schemeClr val="tx1"/>
                  </a:solidFill>
                </a:rPr>
                <a:t>93</a:t>
              </a:r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BE51F4-1C74-407D-9E38-A161E07484A8}"/>
                </a:ext>
              </a:extLst>
            </p:cNvPr>
            <p:cNvSpPr/>
            <p:nvPr/>
          </p:nvSpPr>
          <p:spPr>
            <a:xfrm>
              <a:off x="6096000" y="3200400"/>
              <a:ext cx="263398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8CD787-0847-4E19-AAFA-531BD5B00212}"/>
                </a:ext>
              </a:extLst>
            </p:cNvPr>
            <p:cNvCxnSpPr/>
            <p:nvPr/>
          </p:nvCxnSpPr>
          <p:spPr>
            <a:xfrm>
              <a:off x="7344138" y="3058366"/>
              <a:ext cx="0" cy="74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26B5248-D3B7-49C2-BB1E-2B69FAEF9038}"/>
                </a:ext>
              </a:extLst>
            </p:cNvPr>
            <p:cNvCxnSpPr/>
            <p:nvPr/>
          </p:nvCxnSpPr>
          <p:spPr>
            <a:xfrm>
              <a:off x="7502399" y="3140147"/>
              <a:ext cx="0" cy="551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29A6FC-6910-4EFB-AFB4-08F201D660C2}"/>
                </a:ext>
              </a:extLst>
            </p:cNvPr>
            <p:cNvCxnSpPr>
              <a:cxnSpLocks/>
            </p:cNvCxnSpPr>
            <p:nvPr/>
          </p:nvCxnSpPr>
          <p:spPr>
            <a:xfrm>
              <a:off x="7643076" y="3301729"/>
              <a:ext cx="0" cy="2285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C6BA7A1-7DB2-4BEF-8705-85E0079BF102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6359398" y="3429000"/>
              <a:ext cx="8502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B655F05-D073-45F9-AEFD-8BE0561925EC}"/>
                </a:ext>
              </a:extLst>
            </p:cNvPr>
            <p:cNvCxnSpPr/>
            <p:nvPr/>
          </p:nvCxnSpPr>
          <p:spPr>
            <a:xfrm>
              <a:off x="4445979" y="3427234"/>
              <a:ext cx="85029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270089-5AB4-4791-9B6D-B6FB1838717F}"/>
                </a:ext>
              </a:extLst>
            </p:cNvPr>
            <p:cNvSpPr txBox="1"/>
            <p:nvPr/>
          </p:nvSpPr>
          <p:spPr>
            <a:xfrm>
              <a:off x="3461239" y="3211790"/>
              <a:ext cx="10199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1248354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85C8764-6A89-4D20-8CFA-3D461A659FAE}"/>
              </a:ext>
            </a:extLst>
          </p:cNvPr>
          <p:cNvGrpSpPr/>
          <p:nvPr/>
        </p:nvGrpSpPr>
        <p:grpSpPr>
          <a:xfrm>
            <a:off x="2907978" y="2625269"/>
            <a:ext cx="6376043" cy="1607462"/>
            <a:chOff x="3289264" y="2398878"/>
            <a:chExt cx="6376043" cy="160746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BA765DF-4D04-40A7-A784-0ACF89CF68D1}"/>
                </a:ext>
              </a:extLst>
            </p:cNvPr>
            <p:cNvSpPr/>
            <p:nvPr/>
          </p:nvSpPr>
          <p:spPr>
            <a:xfrm>
              <a:off x="5346867" y="2634740"/>
              <a:ext cx="1503484" cy="13716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7CC70BA-895C-476F-800F-487CBD9D6793}"/>
                </a:ext>
              </a:extLst>
            </p:cNvPr>
            <p:cNvSpPr/>
            <p:nvPr/>
          </p:nvSpPr>
          <p:spPr>
            <a:xfrm>
              <a:off x="3572084" y="3075640"/>
              <a:ext cx="509953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48C80A-9887-4C67-8E0F-76DC874F89CF}"/>
                </a:ext>
              </a:extLst>
            </p:cNvPr>
            <p:cNvSpPr txBox="1"/>
            <p:nvPr/>
          </p:nvSpPr>
          <p:spPr>
            <a:xfrm>
              <a:off x="3289264" y="2631596"/>
              <a:ext cx="1075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my_list</a:t>
              </a:r>
              <a:endParaRPr lang="ko-KR" altLang="en-US" sz="2200"/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64D6695-A221-4DBE-935E-018D549F3706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4082037" y="2835606"/>
              <a:ext cx="1485010" cy="468634"/>
            </a:xfrm>
            <a:prstGeom prst="curvedConnector4">
              <a:avLst>
                <a:gd name="adj1" fmla="val 42587"/>
                <a:gd name="adj2" fmla="val 191642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B192B14-2F98-4AC6-884F-B1EC48C3A743}"/>
                </a:ext>
              </a:extLst>
            </p:cNvPr>
            <p:cNvSpPr/>
            <p:nvPr/>
          </p:nvSpPr>
          <p:spPr>
            <a:xfrm>
              <a:off x="5831589" y="3200947"/>
              <a:ext cx="528819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0C5CC6-E562-40E8-9ACC-6E611FA56A07}"/>
                </a:ext>
              </a:extLst>
            </p:cNvPr>
            <p:cNvSpPr txBox="1"/>
            <p:nvPr/>
          </p:nvSpPr>
          <p:spPr>
            <a:xfrm>
              <a:off x="5595022" y="2709258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3" name="연결선: 구부러짐 12">
              <a:extLst>
                <a:ext uri="{FF2B5EF4-FFF2-40B4-BE49-F238E27FC236}">
                  <a16:creationId xmlns:a16="http://schemas.microsoft.com/office/drawing/2014/main" id="{C1453C8F-A6A2-469E-8B22-95721110CD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9398" y="2756356"/>
              <a:ext cx="2872525" cy="672644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F257F52-B6F2-4773-9F19-B79A783B457C}"/>
                </a:ext>
              </a:extLst>
            </p:cNvPr>
            <p:cNvGrpSpPr/>
            <p:nvPr/>
          </p:nvGrpSpPr>
          <p:grpSpPr>
            <a:xfrm>
              <a:off x="9366369" y="2398878"/>
              <a:ext cx="298938" cy="741267"/>
              <a:chOff x="9653954" y="2459132"/>
              <a:chExt cx="298938" cy="741267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E9C72792-47CB-431A-B4C4-17A370C0F2B0}"/>
                  </a:ext>
                </a:extLst>
              </p:cNvPr>
              <p:cNvCxnSpPr/>
              <p:nvPr/>
            </p:nvCxnSpPr>
            <p:spPr>
              <a:xfrm>
                <a:off x="9653954" y="2459132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D653AA8-D628-4EBE-8507-2CD2FB395844}"/>
                  </a:ext>
                </a:extLst>
              </p:cNvPr>
              <p:cNvCxnSpPr/>
              <p:nvPr/>
            </p:nvCxnSpPr>
            <p:spPr>
              <a:xfrm>
                <a:off x="9812215" y="2540913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E37C3FCD-503C-4AE9-BEAE-65659B8E81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2892" y="2702495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999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A651D9FE-5013-474A-B288-627727E7B300}"/>
              </a:ext>
            </a:extLst>
          </p:cNvPr>
          <p:cNvGrpSpPr/>
          <p:nvPr/>
        </p:nvGrpSpPr>
        <p:grpSpPr>
          <a:xfrm>
            <a:off x="714546" y="1965259"/>
            <a:ext cx="10762908" cy="2927482"/>
            <a:chOff x="745071" y="1205033"/>
            <a:chExt cx="10762908" cy="2927482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F428F54-2D6D-4B43-823C-A1B960260D6E}"/>
                </a:ext>
              </a:extLst>
            </p:cNvPr>
            <p:cNvSpPr/>
            <p:nvPr/>
          </p:nvSpPr>
          <p:spPr>
            <a:xfrm>
              <a:off x="1589942" y="2760915"/>
              <a:ext cx="1503484" cy="1371600"/>
            </a:xfrm>
            <a:prstGeom prst="ellipse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4A013D-BE04-4745-9395-6EAC1BA8EC34}"/>
                </a:ext>
              </a:extLst>
            </p:cNvPr>
            <p:cNvSpPr/>
            <p:nvPr/>
          </p:nvSpPr>
          <p:spPr>
            <a:xfrm>
              <a:off x="1027891" y="1649077"/>
              <a:ext cx="509953" cy="45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D59FC9-12EF-4F5E-A974-53CF90FF584C}"/>
                </a:ext>
              </a:extLst>
            </p:cNvPr>
            <p:cNvSpPr txBox="1"/>
            <p:nvPr/>
          </p:nvSpPr>
          <p:spPr>
            <a:xfrm>
              <a:off x="745071" y="1205033"/>
              <a:ext cx="10755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my_list</a:t>
              </a:r>
              <a:endParaRPr lang="ko-KR" altLang="en-US" sz="2200"/>
            </a:p>
          </p:txBody>
        </p:sp>
        <p:cxnSp>
          <p:nvCxnSpPr>
            <p:cNvPr id="8" name="연결선: 구부러짐 7">
              <a:extLst>
                <a:ext uri="{FF2B5EF4-FFF2-40B4-BE49-F238E27FC236}">
                  <a16:creationId xmlns:a16="http://schemas.microsoft.com/office/drawing/2014/main" id="{3A1310A2-89AD-4004-BFAC-F540A7A8C5BB}"/>
                </a:ext>
              </a:extLst>
            </p:cNvPr>
            <p:cNvCxnSpPr>
              <a:cxnSpLocks/>
              <a:stCxn id="6" idx="1"/>
              <a:endCxn id="5" idx="1"/>
            </p:cNvCxnSpPr>
            <p:nvPr/>
          </p:nvCxnSpPr>
          <p:spPr>
            <a:xfrm rot="10800000" flipH="1" flipV="1">
              <a:off x="1027890" y="1877677"/>
              <a:ext cx="782231" cy="1084104"/>
            </a:xfrm>
            <a:prstGeom prst="curvedConnector4">
              <a:avLst>
                <a:gd name="adj1" fmla="val -29224"/>
                <a:gd name="adj2" fmla="val 51279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37EFAD-4E39-4405-A35A-21BE18FF88BD}"/>
                </a:ext>
              </a:extLst>
            </p:cNvPr>
            <p:cNvSpPr/>
            <p:nvPr/>
          </p:nvSpPr>
          <p:spPr>
            <a:xfrm>
              <a:off x="2077779" y="3319621"/>
              <a:ext cx="528819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0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C5E3451-C2A2-4715-BB9B-D1CC957E78D2}"/>
                </a:ext>
              </a:extLst>
            </p:cNvPr>
            <p:cNvSpPr txBox="1"/>
            <p:nvPr/>
          </p:nvSpPr>
          <p:spPr>
            <a:xfrm>
              <a:off x="1841212" y="282793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22C54612-AF7D-40A0-8F92-21C6C56A9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684" y="3366536"/>
              <a:ext cx="1239579" cy="214087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0A32596-B53F-49E6-A92E-0DCCBCCE932B}"/>
                </a:ext>
              </a:extLst>
            </p:cNvPr>
            <p:cNvGrpSpPr/>
            <p:nvPr/>
          </p:nvGrpSpPr>
          <p:grpSpPr>
            <a:xfrm>
              <a:off x="11209041" y="2991229"/>
              <a:ext cx="298938" cy="741267"/>
              <a:chOff x="10322170" y="2789368"/>
              <a:chExt cx="298938" cy="741267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3A371D0E-4A99-40C1-A340-FA6B4CEC7C93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4DF0503-58C0-421F-88D3-273B5FCEE765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1CD603DD-E1E1-4B08-B540-A82AB2B0E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3846275-9214-4C5E-B839-2C588FD28549}"/>
                </a:ext>
              </a:extLst>
            </p:cNvPr>
            <p:cNvGrpSpPr/>
            <p:nvPr/>
          </p:nvGrpSpPr>
          <p:grpSpPr>
            <a:xfrm>
              <a:off x="3581264" y="3137935"/>
              <a:ext cx="944296" cy="457201"/>
              <a:chOff x="5296273" y="3200400"/>
              <a:chExt cx="1063125" cy="45720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E4C90CD-0E1D-4B32-A81F-F984E3D6302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9118A79-6846-4B93-9CB8-2C643DB2BD0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7357E4B-6A7A-47B1-BF2B-2DB88A887A38}"/>
                </a:ext>
              </a:extLst>
            </p:cNvPr>
            <p:cNvGrpSpPr/>
            <p:nvPr/>
          </p:nvGrpSpPr>
          <p:grpSpPr>
            <a:xfrm>
              <a:off x="4821577" y="3137935"/>
              <a:ext cx="944296" cy="457201"/>
              <a:chOff x="5296273" y="3200400"/>
              <a:chExt cx="1063125" cy="4572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7B397DD-A175-4690-98A0-427DAE5732DE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79CCB76-FC10-4724-AA65-42CC8A8AC96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123E29F-2444-4F57-A873-A2FD192BDEE0}"/>
                </a:ext>
              </a:extLst>
            </p:cNvPr>
            <p:cNvGrpSpPr/>
            <p:nvPr/>
          </p:nvGrpSpPr>
          <p:grpSpPr>
            <a:xfrm>
              <a:off x="6012667" y="3137935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12713E2-C817-489D-A336-F7FBEA7CBB2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D072EC5-0F53-44D9-BEF3-4BFE0056F7C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065723B-8167-4860-A552-8BD4BA833E91}"/>
                </a:ext>
              </a:extLst>
            </p:cNvPr>
            <p:cNvGrpSpPr/>
            <p:nvPr/>
          </p:nvGrpSpPr>
          <p:grpSpPr>
            <a:xfrm>
              <a:off x="7207991" y="3137935"/>
              <a:ext cx="944296" cy="457201"/>
              <a:chOff x="5296273" y="3200400"/>
              <a:chExt cx="1063125" cy="45720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4124E88-7DAB-4409-9441-C4B546B0CA2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22EF05D-B70A-46A6-8F2B-E18C4608442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B7B6FE4-0C8D-4A66-B6C8-8D0C6BB21E5F}"/>
                </a:ext>
              </a:extLst>
            </p:cNvPr>
            <p:cNvGrpSpPr/>
            <p:nvPr/>
          </p:nvGrpSpPr>
          <p:grpSpPr>
            <a:xfrm>
              <a:off x="8445213" y="3137935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5C1387D-B244-4928-8B69-1D3DF4440E4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EB26E5E-752E-4074-87FC-7DE39FE9804C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1B3F2E7-4E02-4968-A07B-61C23A1EE20B}"/>
                </a:ext>
              </a:extLst>
            </p:cNvPr>
            <p:cNvGrpSpPr/>
            <p:nvPr/>
          </p:nvGrpSpPr>
          <p:grpSpPr>
            <a:xfrm>
              <a:off x="9682435" y="3133263"/>
              <a:ext cx="944296" cy="457201"/>
              <a:chOff x="5296273" y="3200400"/>
              <a:chExt cx="1063125" cy="45720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96340BD-0641-4EB6-B002-30EF58906B73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00C7E77-51BB-4A9C-B964-973A3983C3C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6C06758-AB79-439A-BAD2-6FA338D7A941}"/>
                </a:ext>
              </a:extLst>
            </p:cNvPr>
            <p:cNvCxnSpPr>
              <a:cxnSpLocks/>
              <a:stCxn id="21" idx="3"/>
              <a:endCxn id="29" idx="1"/>
            </p:cNvCxnSpPr>
            <p:nvPr/>
          </p:nvCxnSpPr>
          <p:spPr>
            <a:xfrm>
              <a:off x="4525560" y="3366535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55C5CBF-6514-4BDE-A123-59F11B320CA9}"/>
                </a:ext>
              </a:extLst>
            </p:cNvPr>
            <p:cNvCxnSpPr>
              <a:stCxn id="30" idx="3"/>
              <a:endCxn id="32" idx="1"/>
            </p:cNvCxnSpPr>
            <p:nvPr/>
          </p:nvCxnSpPr>
          <p:spPr>
            <a:xfrm>
              <a:off x="5765873" y="3366535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4E3C82E-56AA-4EB6-973A-7919F66A04FD}"/>
                </a:ext>
              </a:extLst>
            </p:cNvPr>
            <p:cNvCxnSpPr>
              <a:stCxn id="33" idx="3"/>
              <a:endCxn id="35" idx="1"/>
            </p:cNvCxnSpPr>
            <p:nvPr/>
          </p:nvCxnSpPr>
          <p:spPr>
            <a:xfrm>
              <a:off x="6956963" y="3366535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C31C76A-7269-423B-A02C-457B1892B70C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8152287" y="3366535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A0A033A-BCF5-4433-820A-C66A28BB294D}"/>
                </a:ext>
              </a:extLst>
            </p:cNvPr>
            <p:cNvCxnSpPr>
              <a:stCxn id="39" idx="3"/>
              <a:endCxn id="41" idx="1"/>
            </p:cNvCxnSpPr>
            <p:nvPr/>
          </p:nvCxnSpPr>
          <p:spPr>
            <a:xfrm flipV="1">
              <a:off x="9389509" y="3361864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5851A76-5E89-4856-A1F8-108A72AA3EA3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10626731" y="3361863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3480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826982A1-B8F9-409A-9FA3-4F9F02A8AED1}"/>
              </a:ext>
            </a:extLst>
          </p:cNvPr>
          <p:cNvGrpSpPr/>
          <p:nvPr/>
        </p:nvGrpSpPr>
        <p:grpSpPr>
          <a:xfrm>
            <a:off x="2081028" y="1881592"/>
            <a:ext cx="8029943" cy="3094815"/>
            <a:chOff x="1952819" y="1905070"/>
            <a:chExt cx="8029943" cy="30948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AC94640-9D88-45C9-AF5A-DAF0B76E1A3C}"/>
                </a:ext>
              </a:extLst>
            </p:cNvPr>
            <p:cNvGrpSpPr/>
            <p:nvPr/>
          </p:nvGrpSpPr>
          <p:grpSpPr>
            <a:xfrm>
              <a:off x="9683824" y="1905070"/>
              <a:ext cx="298938" cy="741267"/>
              <a:chOff x="10322170" y="2789368"/>
              <a:chExt cx="298938" cy="741267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9A52F1B3-20E3-4D30-915B-3A4702667916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44D769B-34F1-45C3-8F5D-76D6530F31B4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5F59A1B-02B0-4ADC-9FE9-C6FB9AA3F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A0E44EC-85B7-4EDB-9756-6CBD631674CD}"/>
                </a:ext>
              </a:extLst>
            </p:cNvPr>
            <p:cNvGrpSpPr/>
            <p:nvPr/>
          </p:nvGrpSpPr>
          <p:grpSpPr>
            <a:xfrm>
              <a:off x="3331530" y="3739899"/>
              <a:ext cx="944294" cy="457201"/>
              <a:chOff x="5335870" y="4888523"/>
              <a:chExt cx="1063123" cy="45720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F6C8C49-E83E-4836-BCF4-68537FCB2C28}"/>
                  </a:ext>
                </a:extLst>
              </p:cNvPr>
              <p:cNvSpPr/>
              <p:nvPr/>
            </p:nvSpPr>
            <p:spPr>
              <a:xfrm>
                <a:off x="5335870" y="4888524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869E597-76AC-4711-9F48-34FB161B539C}"/>
                  </a:ext>
                </a:extLst>
              </p:cNvPr>
              <p:cNvSpPr/>
              <p:nvPr/>
            </p:nvSpPr>
            <p:spPr>
              <a:xfrm>
                <a:off x="6135595" y="4888523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43894CD-F7B7-43B0-9944-ADAE52C05F63}"/>
                </a:ext>
              </a:extLst>
            </p:cNvPr>
            <p:cNvGrpSpPr/>
            <p:nvPr/>
          </p:nvGrpSpPr>
          <p:grpSpPr>
            <a:xfrm>
              <a:off x="4487450" y="2051776"/>
              <a:ext cx="944296" cy="457201"/>
              <a:chOff x="5296273" y="3200400"/>
              <a:chExt cx="1063125" cy="45720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4F7F08F-F06A-4DC8-BE29-2A38C35FC4D4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91B94F2-43F4-4127-9BB0-A8E6A0CB283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E073B69-4D04-4D58-BC44-32A5D07A1041}"/>
                </a:ext>
              </a:extLst>
            </p:cNvPr>
            <p:cNvGrpSpPr/>
            <p:nvPr/>
          </p:nvGrpSpPr>
          <p:grpSpPr>
            <a:xfrm>
              <a:off x="5682774" y="2051776"/>
              <a:ext cx="944296" cy="457201"/>
              <a:chOff x="5296273" y="3200400"/>
              <a:chExt cx="1063125" cy="4572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85D157-CEE0-451A-97E7-2E96D67D55A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57DCB7F-04C7-4705-B896-2D67EB0A5F37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BF10B46-E710-4AFC-B34C-BAB01A3D48CC}"/>
                </a:ext>
              </a:extLst>
            </p:cNvPr>
            <p:cNvGrpSpPr/>
            <p:nvPr/>
          </p:nvGrpSpPr>
          <p:grpSpPr>
            <a:xfrm>
              <a:off x="6919996" y="2051776"/>
              <a:ext cx="944296" cy="457201"/>
              <a:chOff x="5296273" y="3200400"/>
              <a:chExt cx="1063125" cy="45720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FB4C231-B9FD-48E8-9E8B-CC0DD8ED2C2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8B7C9CD-5F19-4A77-B057-3C5CA360B9B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1B26C5B-0936-4029-B24C-7643B31D3608}"/>
                </a:ext>
              </a:extLst>
            </p:cNvPr>
            <p:cNvGrpSpPr/>
            <p:nvPr/>
          </p:nvGrpSpPr>
          <p:grpSpPr>
            <a:xfrm>
              <a:off x="8157218" y="2047104"/>
              <a:ext cx="944296" cy="457201"/>
              <a:chOff x="5296273" y="3200400"/>
              <a:chExt cx="1063125" cy="45720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ED5E61D-EECA-41B0-8214-E4F1EB22303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4BDFBED-C11D-493C-B74B-BBE0D283AEDA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3FC1EE9-A35D-474B-87E4-5C0118EE66DF}"/>
                </a:ext>
              </a:extLst>
            </p:cNvPr>
            <p:cNvCxnSpPr>
              <a:cxnSpLocks/>
              <a:stCxn id="32" idx="3"/>
              <a:endCxn id="29" idx="1"/>
            </p:cNvCxnSpPr>
            <p:nvPr/>
          </p:nvCxnSpPr>
          <p:spPr>
            <a:xfrm>
              <a:off x="5431746" y="2280376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0B4A110-3A39-4F48-8811-CF9E5E999075}"/>
                </a:ext>
              </a:extLst>
            </p:cNvPr>
            <p:cNvCxnSpPr>
              <a:cxnSpLocks/>
              <a:stCxn id="30" idx="3"/>
              <a:endCxn id="27" idx="1"/>
            </p:cNvCxnSpPr>
            <p:nvPr/>
          </p:nvCxnSpPr>
          <p:spPr>
            <a:xfrm>
              <a:off x="6627070" y="2280376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F36DC65-B5C6-48B9-B273-B613040AD7E3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7864292" y="2275705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3BFEE68-0C64-4BDB-BFBB-0615D9CCEE6A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9101514" y="2275704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B2A944D-93BE-45D6-9E78-E74FE732519F}"/>
                </a:ext>
              </a:extLst>
            </p:cNvPr>
            <p:cNvGrpSpPr/>
            <p:nvPr/>
          </p:nvGrpSpPr>
          <p:grpSpPr>
            <a:xfrm>
              <a:off x="5703839" y="3632630"/>
              <a:ext cx="298938" cy="741267"/>
              <a:chOff x="10322170" y="2789368"/>
              <a:chExt cx="298938" cy="741267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821AC6-B61E-44F3-8CDB-AA132E024EC0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095217B-8F40-4E3A-9B6D-F507E44AA315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D5F50DD-875A-4A64-B472-7FE6D69DC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AD77263-6F87-40CE-B990-E39968688D9E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4275824" y="3968499"/>
              <a:ext cx="1281436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513E38-2E47-49CF-81D8-A42932984C56}"/>
                </a:ext>
              </a:extLst>
            </p:cNvPr>
            <p:cNvSpPr txBox="1"/>
            <p:nvPr/>
          </p:nvSpPr>
          <p:spPr>
            <a:xfrm>
              <a:off x="1952820" y="206025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3A892C2-3055-4CDF-972F-B985D5C53E1A}"/>
                </a:ext>
              </a:extLst>
            </p:cNvPr>
            <p:cNvCxnSpPr>
              <a:stCxn id="50" idx="3"/>
              <a:endCxn id="31" idx="1"/>
            </p:cNvCxnSpPr>
            <p:nvPr/>
          </p:nvCxnSpPr>
          <p:spPr>
            <a:xfrm>
              <a:off x="2954771" y="2275703"/>
              <a:ext cx="1532679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332EFE5-E89A-4FCE-9C67-30C05D4178DE}"/>
                </a:ext>
              </a:extLst>
            </p:cNvPr>
            <p:cNvSpPr txBox="1"/>
            <p:nvPr/>
          </p:nvSpPr>
          <p:spPr>
            <a:xfrm>
              <a:off x="1952819" y="4568998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7A09BA46-53C6-4253-B5B3-8B111A1F4C7C}"/>
                </a:ext>
              </a:extLst>
            </p:cNvPr>
            <p:cNvCxnSpPr>
              <a:stCxn id="54" idx="0"/>
              <a:endCxn id="33" idx="1"/>
            </p:cNvCxnSpPr>
            <p:nvPr/>
          </p:nvCxnSpPr>
          <p:spPr>
            <a:xfrm rot="5400000" flipH="1" flipV="1">
              <a:off x="2592413" y="3829882"/>
              <a:ext cx="600498" cy="87773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81AA115-7477-494E-9378-2BBAE8A6F201}"/>
                </a:ext>
              </a:extLst>
            </p:cNvPr>
            <p:cNvCxnSpPr>
              <a:stCxn id="50" idx="2"/>
              <a:endCxn id="33" idx="0"/>
            </p:cNvCxnSpPr>
            <p:nvPr/>
          </p:nvCxnSpPr>
          <p:spPr>
            <a:xfrm>
              <a:off x="2453796" y="2491146"/>
              <a:ext cx="1232904" cy="124875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C1246D-2743-4905-8C62-C0FE1B115EC3}"/>
                </a:ext>
              </a:extLst>
            </p:cNvPr>
            <p:cNvSpPr txBox="1"/>
            <p:nvPr/>
          </p:nvSpPr>
          <p:spPr>
            <a:xfrm>
              <a:off x="2124997" y="301437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 2</a:t>
              </a:r>
              <a:endParaRPr lang="ko-KR" altLang="en-US" sz="2200"/>
            </a:p>
          </p:txBody>
        </p:sp>
        <p:cxnSp>
          <p:nvCxnSpPr>
            <p:cNvPr id="63" name="연결선: 구부러짐 62">
              <a:extLst>
                <a:ext uri="{FF2B5EF4-FFF2-40B4-BE49-F238E27FC236}">
                  <a16:creationId xmlns:a16="http://schemas.microsoft.com/office/drawing/2014/main" id="{EF02F064-B6EC-41AA-868B-5C28F6FA9F78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rot="5400000" flipH="1" flipV="1">
              <a:off x="3941253" y="2838534"/>
              <a:ext cx="1118959" cy="683773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E50D4B-DABA-4A5A-B471-33AC610F0612}"/>
                </a:ext>
              </a:extLst>
            </p:cNvPr>
            <p:cNvSpPr txBox="1"/>
            <p:nvPr/>
          </p:nvSpPr>
          <p:spPr>
            <a:xfrm>
              <a:off x="4701888" y="290007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 1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358230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A0A82831-AD6A-4109-822D-7A68F5A8C66A}"/>
              </a:ext>
            </a:extLst>
          </p:cNvPr>
          <p:cNvGrpSpPr/>
          <p:nvPr/>
        </p:nvGrpSpPr>
        <p:grpSpPr>
          <a:xfrm>
            <a:off x="1935868" y="1509100"/>
            <a:ext cx="8320263" cy="3839800"/>
            <a:chOff x="2081028" y="1136607"/>
            <a:chExt cx="8320263" cy="38398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84E4A7B-FD4C-4CFF-84F9-FCEE0AB63224}"/>
                </a:ext>
              </a:extLst>
            </p:cNvPr>
            <p:cNvSpPr/>
            <p:nvPr/>
          </p:nvSpPr>
          <p:spPr>
            <a:xfrm>
              <a:off x="4143708" y="1537886"/>
              <a:ext cx="6257583" cy="14023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1E1AD-C935-4B5E-A356-4D36741FC0EB}"/>
                </a:ext>
              </a:extLst>
            </p:cNvPr>
            <p:cNvGrpSpPr/>
            <p:nvPr/>
          </p:nvGrpSpPr>
          <p:grpSpPr>
            <a:xfrm>
              <a:off x="9812033" y="1881592"/>
              <a:ext cx="298938" cy="741267"/>
              <a:chOff x="10322170" y="2789368"/>
              <a:chExt cx="298938" cy="741267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CAEC644D-847E-4EE9-830A-C69BB37F3DC2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89F240A-5BCE-42E0-A90D-5F4186EB793A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0118D3F-CA04-47FE-A190-2E4A89B91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1E2D13-0613-4B95-8CE5-2E396BA167F2}"/>
                </a:ext>
              </a:extLst>
            </p:cNvPr>
            <p:cNvGrpSpPr/>
            <p:nvPr/>
          </p:nvGrpSpPr>
          <p:grpSpPr>
            <a:xfrm>
              <a:off x="3459739" y="3716421"/>
              <a:ext cx="944294" cy="457201"/>
              <a:chOff x="5335870" y="4888523"/>
              <a:chExt cx="1063123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01CAC05-DFC4-48DD-81C9-28EDD0BA7160}"/>
                  </a:ext>
                </a:extLst>
              </p:cNvPr>
              <p:cNvSpPr/>
              <p:nvPr/>
            </p:nvSpPr>
            <p:spPr>
              <a:xfrm>
                <a:off x="5335870" y="4888524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DD28A7C-D052-4FD3-9EB0-8027328B4C71}"/>
                  </a:ext>
                </a:extLst>
              </p:cNvPr>
              <p:cNvSpPr/>
              <p:nvPr/>
            </p:nvSpPr>
            <p:spPr>
              <a:xfrm>
                <a:off x="6135595" y="4888523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EF1E4D-7798-478B-B1FA-92F986360C13}"/>
                </a:ext>
              </a:extLst>
            </p:cNvPr>
            <p:cNvGrpSpPr/>
            <p:nvPr/>
          </p:nvGrpSpPr>
          <p:grpSpPr>
            <a:xfrm>
              <a:off x="4615659" y="2028298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F0C3951-52C5-4E7F-978B-F251101235C1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2A7ABE3-0BE2-4673-A337-596427C64FE8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E687555-DFF3-449B-88E8-2F7245D6F05B}"/>
                </a:ext>
              </a:extLst>
            </p:cNvPr>
            <p:cNvGrpSpPr/>
            <p:nvPr/>
          </p:nvGrpSpPr>
          <p:grpSpPr>
            <a:xfrm>
              <a:off x="5810983" y="2028298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B9963EE-752A-41BC-8AEF-775B0F58D0E1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8E3EF431-7BB0-4F44-A9A1-343372C3AD4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276EA72-D652-4514-83B3-1732522A7C55}"/>
                </a:ext>
              </a:extLst>
            </p:cNvPr>
            <p:cNvGrpSpPr/>
            <p:nvPr/>
          </p:nvGrpSpPr>
          <p:grpSpPr>
            <a:xfrm>
              <a:off x="7048205" y="2028298"/>
              <a:ext cx="944296" cy="457201"/>
              <a:chOff x="5296273" y="3200400"/>
              <a:chExt cx="1063125" cy="4572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1169AEB-64EE-43F3-8DF5-92C4684E967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B8E184E-98A3-4940-B800-C9534EFA631A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53456C3-4640-401B-A75E-4968031FAF44}"/>
                </a:ext>
              </a:extLst>
            </p:cNvPr>
            <p:cNvGrpSpPr/>
            <p:nvPr/>
          </p:nvGrpSpPr>
          <p:grpSpPr>
            <a:xfrm>
              <a:off x="8285427" y="2023626"/>
              <a:ext cx="944296" cy="457201"/>
              <a:chOff x="5296273" y="3200400"/>
              <a:chExt cx="1063125" cy="4572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4880740-FD1A-4AE0-9CF2-BBE16D658C0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63EB430-6119-4FD9-8330-0A5560B9F40C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2CB50B-2C27-41F7-BCBF-937F333B506A}"/>
                </a:ext>
              </a:extLst>
            </p:cNvPr>
            <p:cNvCxnSpPr>
              <a:cxnSpLocks/>
              <a:stCxn id="35" idx="3"/>
              <a:endCxn id="32" idx="1"/>
            </p:cNvCxnSpPr>
            <p:nvPr/>
          </p:nvCxnSpPr>
          <p:spPr>
            <a:xfrm>
              <a:off x="5559955" y="2256898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209C27E-2450-4E86-B375-7275A72CBCF9}"/>
                </a:ext>
              </a:extLst>
            </p:cNvPr>
            <p:cNvCxnSpPr>
              <a:cxnSpLocks/>
              <a:stCxn id="33" idx="3"/>
              <a:endCxn id="30" idx="1"/>
            </p:cNvCxnSpPr>
            <p:nvPr/>
          </p:nvCxnSpPr>
          <p:spPr>
            <a:xfrm>
              <a:off x="6755279" y="2256898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E599DFA-85FC-4737-9A4F-20E441B78B7A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 flipV="1">
              <a:off x="7992501" y="2252227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D98189B7-795D-4619-8F83-6115E720A1A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229723" y="2252226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58F4418-7CD2-413E-AE03-63C4665CEB90}"/>
                </a:ext>
              </a:extLst>
            </p:cNvPr>
            <p:cNvGrpSpPr/>
            <p:nvPr/>
          </p:nvGrpSpPr>
          <p:grpSpPr>
            <a:xfrm>
              <a:off x="5832048" y="3609152"/>
              <a:ext cx="298938" cy="741267"/>
              <a:chOff x="10322170" y="2789368"/>
              <a:chExt cx="298938" cy="741267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F586B51D-41E3-4315-B39D-8C86F8952A24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2686AFA-D050-4625-A39A-10D642C81401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BD993D0F-4703-4400-AF71-11EC623D7E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A93FE08-30E6-42E5-8AAB-50A96F2283FF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4404033" y="3945021"/>
              <a:ext cx="1281436" cy="0"/>
            </a:xfrm>
            <a:prstGeom prst="straightConnector1">
              <a:avLst/>
            </a:prstGeom>
            <a:ln w="3175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AFE6BE-AB44-45C9-9A8D-6FC10256872A}"/>
                </a:ext>
              </a:extLst>
            </p:cNvPr>
            <p:cNvSpPr txBox="1"/>
            <p:nvPr/>
          </p:nvSpPr>
          <p:spPr>
            <a:xfrm>
              <a:off x="2081029" y="2036781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F31A6-FA3E-4B01-A51C-DF28A4AC279E}"/>
                </a:ext>
              </a:extLst>
            </p:cNvPr>
            <p:cNvSpPr txBox="1"/>
            <p:nvPr/>
          </p:nvSpPr>
          <p:spPr>
            <a:xfrm>
              <a:off x="2081028" y="4545520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20" name="연결선: 구부러짐 19">
              <a:extLst>
                <a:ext uri="{FF2B5EF4-FFF2-40B4-BE49-F238E27FC236}">
                  <a16:creationId xmlns:a16="http://schemas.microsoft.com/office/drawing/2014/main" id="{F36BD3A2-C40F-4D4B-B0F4-9106978143BB}"/>
                </a:ext>
              </a:extLst>
            </p:cNvPr>
            <p:cNvCxnSpPr>
              <a:stCxn id="19" idx="0"/>
              <a:endCxn id="36" idx="1"/>
            </p:cNvCxnSpPr>
            <p:nvPr/>
          </p:nvCxnSpPr>
          <p:spPr>
            <a:xfrm rot="5400000" flipH="1" flipV="1">
              <a:off x="2720622" y="3806404"/>
              <a:ext cx="600498" cy="877735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A082BAB-E651-4376-B6BF-9C461FB691C0}"/>
                </a:ext>
              </a:extLst>
            </p:cNvPr>
            <p:cNvCxnSpPr>
              <a:stCxn id="17" idx="2"/>
              <a:endCxn id="36" idx="0"/>
            </p:cNvCxnSpPr>
            <p:nvPr/>
          </p:nvCxnSpPr>
          <p:spPr>
            <a:xfrm>
              <a:off x="2582005" y="2467668"/>
              <a:ext cx="1232904" cy="124875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0DCDA07-CE56-4880-9844-19878E240D7F}"/>
                </a:ext>
              </a:extLst>
            </p:cNvPr>
            <p:cNvCxnSpPr>
              <a:cxnSpLocks/>
            </p:cNvCxnSpPr>
            <p:nvPr/>
          </p:nvCxnSpPr>
          <p:spPr>
            <a:xfrm>
              <a:off x="4362100" y="2239253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D1B7DB-BDAC-4AF6-B797-CF86448627F4}"/>
                </a:ext>
              </a:extLst>
            </p:cNvPr>
            <p:cNvSpPr txBox="1"/>
            <p:nvPr/>
          </p:nvSpPr>
          <p:spPr>
            <a:xfrm>
              <a:off x="5582162" y="1136607"/>
              <a:ext cx="33806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No external reference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039123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D2D5A6E-B13C-4EE7-9A17-012B253C203F}"/>
              </a:ext>
            </a:extLst>
          </p:cNvPr>
          <p:cNvGrpSpPr/>
          <p:nvPr/>
        </p:nvGrpSpPr>
        <p:grpSpPr>
          <a:xfrm>
            <a:off x="1159331" y="1836985"/>
            <a:ext cx="9873338" cy="3184030"/>
            <a:chOff x="2068104" y="1308692"/>
            <a:chExt cx="9873338" cy="3184030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073BF2F-6B3B-4CC8-A8C1-91A44F98E924}"/>
                </a:ext>
              </a:extLst>
            </p:cNvPr>
            <p:cNvGrpSpPr/>
            <p:nvPr/>
          </p:nvGrpSpPr>
          <p:grpSpPr>
            <a:xfrm>
              <a:off x="11178516" y="3751455"/>
              <a:ext cx="298938" cy="741267"/>
              <a:chOff x="10322170" y="2789368"/>
              <a:chExt cx="298938" cy="741267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153D342C-6A36-404B-B16E-4522AC5012DC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1E3D6AD8-5D19-434F-B7B9-C264AAF5E967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03F717C-9FA6-42CA-8974-E954805A0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8421763C-08ED-44B0-B54A-C55C469376D1}"/>
                </a:ext>
              </a:extLst>
            </p:cNvPr>
            <p:cNvGrpSpPr/>
            <p:nvPr/>
          </p:nvGrpSpPr>
          <p:grpSpPr>
            <a:xfrm>
              <a:off x="3550739" y="3898161"/>
              <a:ext cx="944296" cy="457201"/>
              <a:chOff x="5296273" y="3200400"/>
              <a:chExt cx="1063125" cy="457201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430BB89-8303-403E-90A4-6806D9C8FD9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53D808A-D911-4907-B5F6-14189E09143C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6A3CB50-8E93-41D5-BAF2-7E6D61695365}"/>
                </a:ext>
              </a:extLst>
            </p:cNvPr>
            <p:cNvGrpSpPr/>
            <p:nvPr/>
          </p:nvGrpSpPr>
          <p:grpSpPr>
            <a:xfrm>
              <a:off x="4791052" y="3898161"/>
              <a:ext cx="944296" cy="457201"/>
              <a:chOff x="5296273" y="3200400"/>
              <a:chExt cx="1063125" cy="457201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3D440ED-2ACE-4860-BECD-B690EC07704E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639F5D9-8A3C-4081-A157-3D4DA1F1F63F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2FA1158-314F-4DA6-8BE8-81E5D2C43096}"/>
                </a:ext>
              </a:extLst>
            </p:cNvPr>
            <p:cNvGrpSpPr/>
            <p:nvPr/>
          </p:nvGrpSpPr>
          <p:grpSpPr>
            <a:xfrm>
              <a:off x="5982142" y="3898161"/>
              <a:ext cx="944296" cy="457201"/>
              <a:chOff x="5296273" y="3200400"/>
              <a:chExt cx="1063125" cy="45720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315E3F0-BF05-4ECF-97FA-6F9B2F70AEE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52EFCB20-1EB1-4426-8824-AAE2EDEDB78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FECC0ED-8903-40ED-A8F0-1014FE264CB8}"/>
                </a:ext>
              </a:extLst>
            </p:cNvPr>
            <p:cNvGrpSpPr/>
            <p:nvPr/>
          </p:nvGrpSpPr>
          <p:grpSpPr>
            <a:xfrm>
              <a:off x="7177466" y="3898161"/>
              <a:ext cx="944296" cy="457201"/>
              <a:chOff x="5296273" y="3200400"/>
              <a:chExt cx="1063125" cy="45720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C89E02FA-99FC-423B-94E3-03CBD237AEF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4CB9830-84B5-4D79-902A-24A06DCBD034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C192A5-D764-44A2-BD79-C426C7FBD429}"/>
                </a:ext>
              </a:extLst>
            </p:cNvPr>
            <p:cNvGrpSpPr/>
            <p:nvPr/>
          </p:nvGrpSpPr>
          <p:grpSpPr>
            <a:xfrm>
              <a:off x="8414688" y="3898161"/>
              <a:ext cx="944296" cy="457201"/>
              <a:chOff x="5296273" y="3200400"/>
              <a:chExt cx="1063125" cy="457201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9CB80429-62FC-4E7B-9003-C0D184F89C4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914AA2D-BC8E-4716-81BD-DE273C7CEA3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49FF5249-0292-462A-94CB-02AC9BD5841B}"/>
                </a:ext>
              </a:extLst>
            </p:cNvPr>
            <p:cNvGrpSpPr/>
            <p:nvPr/>
          </p:nvGrpSpPr>
          <p:grpSpPr>
            <a:xfrm>
              <a:off x="9651910" y="3893489"/>
              <a:ext cx="944296" cy="457201"/>
              <a:chOff x="5296273" y="3200400"/>
              <a:chExt cx="1063125" cy="457201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81D8C7E-721A-43EB-8593-2C285798D56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114625C-6259-464F-A7EE-9FF2FF264FC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0E3FC5E-196F-450F-95CF-0103AB808394}"/>
                </a:ext>
              </a:extLst>
            </p:cNvPr>
            <p:cNvCxnSpPr>
              <a:cxnSpLocks/>
              <a:stCxn id="73" idx="3"/>
              <a:endCxn id="70" idx="1"/>
            </p:cNvCxnSpPr>
            <p:nvPr/>
          </p:nvCxnSpPr>
          <p:spPr>
            <a:xfrm>
              <a:off x="4495035" y="4126761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84D16D8-DDC5-4D6D-A13E-E606124F50AA}"/>
                </a:ext>
              </a:extLst>
            </p:cNvPr>
            <p:cNvCxnSpPr>
              <a:stCxn id="71" idx="3"/>
              <a:endCxn id="68" idx="1"/>
            </p:cNvCxnSpPr>
            <p:nvPr/>
          </p:nvCxnSpPr>
          <p:spPr>
            <a:xfrm>
              <a:off x="5735348" y="4126761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1FBD8BF-16F8-4150-8D87-574B42A8EACB}"/>
                </a:ext>
              </a:extLst>
            </p:cNvPr>
            <p:cNvCxnSpPr>
              <a:stCxn id="69" idx="3"/>
              <a:endCxn id="66" idx="1"/>
            </p:cNvCxnSpPr>
            <p:nvPr/>
          </p:nvCxnSpPr>
          <p:spPr>
            <a:xfrm>
              <a:off x="6926438" y="4126761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A3F5E54E-3A14-447D-822B-B236E0994008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8121762" y="4126761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853A8F6D-3ACA-44B8-BC9E-9ED031EF95FA}"/>
                </a:ext>
              </a:extLst>
            </p:cNvPr>
            <p:cNvCxnSpPr>
              <a:stCxn id="65" idx="3"/>
              <a:endCxn id="62" idx="1"/>
            </p:cNvCxnSpPr>
            <p:nvPr/>
          </p:nvCxnSpPr>
          <p:spPr>
            <a:xfrm flipV="1">
              <a:off x="9358984" y="4122090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FE9A78A-A446-47B0-BC87-637ECDBF8FBE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10596206" y="4122089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71CE08D-5FC1-4935-AA52-E28B39500524}"/>
                </a:ext>
              </a:extLst>
            </p:cNvPr>
            <p:cNvSpPr txBox="1"/>
            <p:nvPr/>
          </p:nvSpPr>
          <p:spPr>
            <a:xfrm>
              <a:off x="2068104" y="3906644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5D52B12-526A-4141-8BAE-BF68F19B15B2}"/>
                </a:ext>
              </a:extLst>
            </p:cNvPr>
            <p:cNvCxnSpPr>
              <a:cxnSpLocks/>
              <a:stCxn id="77" idx="3"/>
              <a:endCxn id="72" idx="1"/>
            </p:cNvCxnSpPr>
            <p:nvPr/>
          </p:nvCxnSpPr>
          <p:spPr>
            <a:xfrm>
              <a:off x="3070055" y="4122088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E86AF9D-78F0-4D47-9195-70B8C81EFB1E}"/>
                </a:ext>
              </a:extLst>
            </p:cNvPr>
            <p:cNvSpPr txBox="1"/>
            <p:nvPr/>
          </p:nvSpPr>
          <p:spPr>
            <a:xfrm>
              <a:off x="3333526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C1F4E6-8B87-4927-BA0C-84701969F831}"/>
                </a:ext>
              </a:extLst>
            </p:cNvPr>
            <p:cNvSpPr txBox="1"/>
            <p:nvPr/>
          </p:nvSpPr>
          <p:spPr>
            <a:xfrm>
              <a:off x="4573707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EFB6A53-E126-4FD5-B814-907FA445C128}"/>
                </a:ext>
              </a:extLst>
            </p:cNvPr>
            <p:cNvSpPr txBox="1"/>
            <p:nvPr/>
          </p:nvSpPr>
          <p:spPr>
            <a:xfrm>
              <a:off x="5764928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623ABEB-6209-4082-950A-D411415EA9B6}"/>
                </a:ext>
              </a:extLst>
            </p:cNvPr>
            <p:cNvSpPr txBox="1"/>
            <p:nvPr/>
          </p:nvSpPr>
          <p:spPr>
            <a:xfrm>
              <a:off x="6956149" y="225825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4F8DB3F-D2A3-4EB6-9865-E055A7584A21}"/>
                </a:ext>
              </a:extLst>
            </p:cNvPr>
            <p:cNvSpPr txBox="1"/>
            <p:nvPr/>
          </p:nvSpPr>
          <p:spPr>
            <a:xfrm>
              <a:off x="8202694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F32C98A-DF4C-4EC1-923C-3FEE8818BC49}"/>
                </a:ext>
              </a:extLst>
            </p:cNvPr>
            <p:cNvSpPr txBox="1"/>
            <p:nvPr/>
          </p:nvSpPr>
          <p:spPr>
            <a:xfrm>
              <a:off x="9434696" y="2248045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A70E4C-43AA-40D8-A2BF-9A3A7BFAEC90}"/>
                </a:ext>
              </a:extLst>
            </p:cNvPr>
            <p:cNvSpPr txBox="1"/>
            <p:nvPr/>
          </p:nvSpPr>
          <p:spPr>
            <a:xfrm>
              <a:off x="10796676" y="225825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F46E78-2F0E-4963-BB77-352645E9DC73}"/>
                </a:ext>
              </a:extLst>
            </p:cNvPr>
            <p:cNvSpPr txBox="1"/>
            <p:nvPr/>
          </p:nvSpPr>
          <p:spPr>
            <a:xfrm>
              <a:off x="6337311" y="1308692"/>
              <a:ext cx="13124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traversal</a:t>
              </a:r>
              <a:endParaRPr lang="ko-KR" altLang="en-US" sz="2200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14D7227-B2D5-49AD-8E15-3E5A3C37E678}"/>
                </a:ext>
              </a:extLst>
            </p:cNvPr>
            <p:cNvCxnSpPr>
              <a:endCxn id="89" idx="1"/>
            </p:cNvCxnSpPr>
            <p:nvPr/>
          </p:nvCxnSpPr>
          <p:spPr>
            <a:xfrm>
              <a:off x="4081346" y="1516566"/>
              <a:ext cx="2255965" cy="7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94D0B255-FCBB-4D63-B1C7-AB047F111D73}"/>
                </a:ext>
              </a:extLst>
            </p:cNvPr>
            <p:cNvCxnSpPr>
              <a:stCxn id="89" idx="3"/>
            </p:cNvCxnSpPr>
            <p:nvPr/>
          </p:nvCxnSpPr>
          <p:spPr>
            <a:xfrm flipV="1">
              <a:off x="7649737" y="1516567"/>
              <a:ext cx="3146939" cy="756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EFAE1D4C-92C6-490C-BD3B-A181D096D2BB}"/>
                </a:ext>
              </a:extLst>
            </p:cNvPr>
            <p:cNvCxnSpPr>
              <a:stCxn id="82" idx="2"/>
              <a:endCxn id="72" idx="0"/>
            </p:cNvCxnSpPr>
            <p:nvPr/>
          </p:nvCxnSpPr>
          <p:spPr>
            <a:xfrm>
              <a:off x="3905909" y="2678932"/>
              <a:ext cx="0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EF6D25D-30CF-4E52-9F5E-EB1A4B611104}"/>
                </a:ext>
              </a:extLst>
            </p:cNvPr>
            <p:cNvCxnSpPr>
              <a:stCxn id="83" idx="2"/>
              <a:endCxn id="70" idx="0"/>
            </p:cNvCxnSpPr>
            <p:nvPr/>
          </p:nvCxnSpPr>
          <p:spPr>
            <a:xfrm>
              <a:off x="5146090" y="2678932"/>
              <a:ext cx="132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CD786917-B3EF-4574-9F50-6F76A5A2A77C}"/>
                </a:ext>
              </a:extLst>
            </p:cNvPr>
            <p:cNvCxnSpPr>
              <a:stCxn id="84" idx="2"/>
              <a:endCxn id="68" idx="0"/>
            </p:cNvCxnSpPr>
            <p:nvPr/>
          </p:nvCxnSpPr>
          <p:spPr>
            <a:xfrm>
              <a:off x="6337311" y="2678932"/>
              <a:ext cx="1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9D1AD9E4-02AB-4AD4-8430-86910B25DEC8}"/>
                </a:ext>
              </a:extLst>
            </p:cNvPr>
            <p:cNvCxnSpPr>
              <a:stCxn id="85" idx="2"/>
              <a:endCxn id="66" idx="0"/>
            </p:cNvCxnSpPr>
            <p:nvPr/>
          </p:nvCxnSpPr>
          <p:spPr>
            <a:xfrm>
              <a:off x="7528532" y="2689145"/>
              <a:ext cx="4104" cy="120901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6531142E-BE21-4E19-87F6-5D24184091CB}"/>
                </a:ext>
              </a:extLst>
            </p:cNvPr>
            <p:cNvCxnSpPr>
              <a:stCxn id="86" idx="2"/>
              <a:endCxn id="64" idx="0"/>
            </p:cNvCxnSpPr>
            <p:nvPr/>
          </p:nvCxnSpPr>
          <p:spPr>
            <a:xfrm flipH="1">
              <a:off x="8769858" y="2678932"/>
              <a:ext cx="5219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BDBBB79-45B0-401D-9C7B-3FC89A0021AB}"/>
                </a:ext>
              </a:extLst>
            </p:cNvPr>
            <p:cNvCxnSpPr>
              <a:stCxn id="87" idx="2"/>
              <a:endCxn id="62" idx="0"/>
            </p:cNvCxnSpPr>
            <p:nvPr/>
          </p:nvCxnSpPr>
          <p:spPr>
            <a:xfrm>
              <a:off x="10007079" y="2678932"/>
              <a:ext cx="1" cy="1214558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F3336B8F-FE32-4166-A963-A8F2A1EC801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>
              <a:off x="11369059" y="2689145"/>
              <a:ext cx="0" cy="114409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779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2DC26166-74BE-457E-B4BC-EB2B97F6B192}"/>
              </a:ext>
            </a:extLst>
          </p:cNvPr>
          <p:cNvGrpSpPr/>
          <p:nvPr/>
        </p:nvGrpSpPr>
        <p:grpSpPr>
          <a:xfrm>
            <a:off x="1391325" y="1777272"/>
            <a:ext cx="9409350" cy="3303455"/>
            <a:chOff x="1159331" y="2025921"/>
            <a:chExt cx="9409350" cy="330345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88E19E4-B15C-4F59-A9F6-A87B1CAC8DE7}"/>
                </a:ext>
              </a:extLst>
            </p:cNvPr>
            <p:cNvSpPr/>
            <p:nvPr/>
          </p:nvSpPr>
          <p:spPr>
            <a:xfrm>
              <a:off x="6095737" y="4110146"/>
              <a:ext cx="1286477" cy="12192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BAD6CA4-6108-4467-9833-07EA802809F1}"/>
                </a:ext>
              </a:extLst>
            </p:cNvPr>
            <p:cNvGrpSpPr/>
            <p:nvPr/>
          </p:nvGrpSpPr>
          <p:grpSpPr>
            <a:xfrm>
              <a:off x="10269743" y="4279748"/>
              <a:ext cx="298938" cy="741267"/>
              <a:chOff x="10322170" y="2789368"/>
              <a:chExt cx="298938" cy="741267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B7A0297D-32CD-4E6F-804A-6D46EF58293B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B764B73-FFDE-4623-868B-E2FCF0E4F1C0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65922B6-66B2-47A3-903E-57A97BAF0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F2A190-2BA2-4E47-804F-EBFECD3D4633}"/>
                </a:ext>
              </a:extLst>
            </p:cNvPr>
            <p:cNvGrpSpPr/>
            <p:nvPr/>
          </p:nvGrpSpPr>
          <p:grpSpPr>
            <a:xfrm>
              <a:off x="2641966" y="4426454"/>
              <a:ext cx="944296" cy="457201"/>
              <a:chOff x="5296273" y="3200400"/>
              <a:chExt cx="1063125" cy="457201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14CDDFE-0EA7-4580-B14F-EF7A523FB250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DF59687-81D0-471C-89A6-8589A54A144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E0935A2-0289-4B88-8978-DBA11DE8CF42}"/>
                </a:ext>
              </a:extLst>
            </p:cNvPr>
            <p:cNvGrpSpPr/>
            <p:nvPr/>
          </p:nvGrpSpPr>
          <p:grpSpPr>
            <a:xfrm>
              <a:off x="3882279" y="4426454"/>
              <a:ext cx="944296" cy="457201"/>
              <a:chOff x="5296273" y="3200400"/>
              <a:chExt cx="1063125" cy="457201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92D21D5-1752-4C3B-A2D2-95DBB50D0FB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4112C91-A256-4F79-B623-375FBDBB5E61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4ED605C-B902-4005-A19B-8F8F82753387}"/>
                </a:ext>
              </a:extLst>
            </p:cNvPr>
            <p:cNvGrpSpPr/>
            <p:nvPr/>
          </p:nvGrpSpPr>
          <p:grpSpPr>
            <a:xfrm>
              <a:off x="5073369" y="4426454"/>
              <a:ext cx="944296" cy="457201"/>
              <a:chOff x="5296273" y="3200400"/>
              <a:chExt cx="1063125" cy="45720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24EE8DF-436F-4EFF-A9DF-557E36C4E109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9AE754D-3DEA-49D5-BDCA-4D12EF18D07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7378740-3738-4564-AE0B-8C944BFD3215}"/>
                </a:ext>
              </a:extLst>
            </p:cNvPr>
            <p:cNvGrpSpPr/>
            <p:nvPr/>
          </p:nvGrpSpPr>
          <p:grpSpPr>
            <a:xfrm>
              <a:off x="6268693" y="4426454"/>
              <a:ext cx="944296" cy="457201"/>
              <a:chOff x="5296273" y="3200400"/>
              <a:chExt cx="1063125" cy="45720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F0EB237-BB6F-4AE2-9919-79216D39C351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262CA6F-FE77-47A6-B63C-775B3AB82537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F4A85E0-248A-4F96-A055-731AC9ED0CF5}"/>
                </a:ext>
              </a:extLst>
            </p:cNvPr>
            <p:cNvGrpSpPr/>
            <p:nvPr/>
          </p:nvGrpSpPr>
          <p:grpSpPr>
            <a:xfrm>
              <a:off x="7505915" y="4426454"/>
              <a:ext cx="944296" cy="457201"/>
              <a:chOff x="5296273" y="3200400"/>
              <a:chExt cx="1063125" cy="45720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289B37D-4352-4C0C-A58B-23C9CD7BA0B0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E4E8F4D5-F9CB-4B7A-9D40-F1835C215BA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47CBC37-15CB-46E6-8DDA-15AB02B30FA1}"/>
                </a:ext>
              </a:extLst>
            </p:cNvPr>
            <p:cNvGrpSpPr/>
            <p:nvPr/>
          </p:nvGrpSpPr>
          <p:grpSpPr>
            <a:xfrm>
              <a:off x="8743137" y="4421782"/>
              <a:ext cx="944296" cy="457201"/>
              <a:chOff x="5296273" y="3200400"/>
              <a:chExt cx="1063125" cy="45720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0934D31-8B1F-44AD-B4F0-949E7F5D039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B8060D1-F167-42F4-B263-DE6924AE6F7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2118AAF-018C-45B0-A209-D37DBA26A060}"/>
                </a:ext>
              </a:extLst>
            </p:cNvPr>
            <p:cNvCxnSpPr>
              <a:cxnSpLocks/>
              <a:stCxn id="48" idx="3"/>
              <a:endCxn id="45" idx="1"/>
            </p:cNvCxnSpPr>
            <p:nvPr/>
          </p:nvCxnSpPr>
          <p:spPr>
            <a:xfrm>
              <a:off x="3586262" y="4655054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8641DA6-8057-455D-879C-D0E0E056B147}"/>
                </a:ext>
              </a:extLst>
            </p:cNvPr>
            <p:cNvCxnSpPr>
              <a:stCxn id="46" idx="3"/>
              <a:endCxn id="43" idx="1"/>
            </p:cNvCxnSpPr>
            <p:nvPr/>
          </p:nvCxnSpPr>
          <p:spPr>
            <a:xfrm>
              <a:off x="4826575" y="4655054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9E44D30-B677-45BF-ABE4-F7A4545F128A}"/>
                </a:ext>
              </a:extLst>
            </p:cNvPr>
            <p:cNvCxnSpPr>
              <a:stCxn id="44" idx="3"/>
              <a:endCxn id="41" idx="1"/>
            </p:cNvCxnSpPr>
            <p:nvPr/>
          </p:nvCxnSpPr>
          <p:spPr>
            <a:xfrm>
              <a:off x="6017665" y="4655054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A004C7D-471C-4517-8C05-AC57586CD96A}"/>
                </a:ext>
              </a:extLst>
            </p:cNvPr>
            <p:cNvCxnSpPr>
              <a:stCxn id="42" idx="3"/>
              <a:endCxn id="39" idx="1"/>
            </p:cNvCxnSpPr>
            <p:nvPr/>
          </p:nvCxnSpPr>
          <p:spPr>
            <a:xfrm>
              <a:off x="7212989" y="4655054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D078EAEF-3FD4-4662-B621-088A3CCDC611}"/>
                </a:ext>
              </a:extLst>
            </p:cNvPr>
            <p:cNvCxnSpPr>
              <a:stCxn id="40" idx="3"/>
              <a:endCxn id="37" idx="1"/>
            </p:cNvCxnSpPr>
            <p:nvPr/>
          </p:nvCxnSpPr>
          <p:spPr>
            <a:xfrm flipV="1">
              <a:off x="8450211" y="4650383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7125A8-91FD-43F1-8E83-D63248BF3528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>
              <a:off x="9687433" y="4650382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5B15F3-7472-4107-9417-97EFC6B78565}"/>
                </a:ext>
              </a:extLst>
            </p:cNvPr>
            <p:cNvSpPr txBox="1"/>
            <p:nvPr/>
          </p:nvSpPr>
          <p:spPr>
            <a:xfrm>
              <a:off x="1159331" y="4434937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E6EBD8D-5929-4A6C-BB6A-D422F5CCE787}"/>
                </a:ext>
              </a:extLst>
            </p:cNvPr>
            <p:cNvCxnSpPr>
              <a:cxnSpLocks/>
              <a:stCxn id="18" idx="3"/>
              <a:endCxn id="47" idx="1"/>
            </p:cNvCxnSpPr>
            <p:nvPr/>
          </p:nvCxnSpPr>
          <p:spPr>
            <a:xfrm>
              <a:off x="2161282" y="4650381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98CFB3-BC9A-4831-948D-66D37D0790DE}"/>
                </a:ext>
              </a:extLst>
            </p:cNvPr>
            <p:cNvSpPr txBox="1"/>
            <p:nvPr/>
          </p:nvSpPr>
          <p:spPr>
            <a:xfrm>
              <a:off x="2424753" y="277633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70DE76-D69D-4806-9418-250C785AEBBE}"/>
                </a:ext>
              </a:extLst>
            </p:cNvPr>
            <p:cNvSpPr txBox="1"/>
            <p:nvPr/>
          </p:nvSpPr>
          <p:spPr>
            <a:xfrm>
              <a:off x="3664934" y="277633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9BFFA-0A42-4BEC-A1C1-66D0A405142C}"/>
                </a:ext>
              </a:extLst>
            </p:cNvPr>
            <p:cNvSpPr txBox="1"/>
            <p:nvPr/>
          </p:nvSpPr>
          <p:spPr>
            <a:xfrm>
              <a:off x="4856155" y="277633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22953-315B-41D6-AC3B-DCE462FA4BA4}"/>
                </a:ext>
              </a:extLst>
            </p:cNvPr>
            <p:cNvSpPr txBox="1"/>
            <p:nvPr/>
          </p:nvSpPr>
          <p:spPr>
            <a:xfrm>
              <a:off x="6047376" y="2786551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82734B-EF15-4596-8962-A86D798AAF5C}"/>
                </a:ext>
              </a:extLst>
            </p:cNvPr>
            <p:cNvSpPr txBox="1"/>
            <p:nvPr/>
          </p:nvSpPr>
          <p:spPr>
            <a:xfrm>
              <a:off x="4592618" y="2025921"/>
              <a:ext cx="13124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traversal</a:t>
              </a:r>
              <a:endParaRPr lang="ko-KR" altLang="en-US" sz="220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E2D7919-E2A7-4DDE-91F4-332E0CF5C25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97136" y="2241365"/>
              <a:ext cx="159548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C91D7AD-1F87-4C62-87D3-5215B35698A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5905044" y="2241365"/>
              <a:ext cx="107398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E31E0B3-A9E9-42EC-9959-68251C2100AE}"/>
                </a:ext>
              </a:extLst>
            </p:cNvPr>
            <p:cNvCxnSpPr>
              <a:stCxn id="20" idx="2"/>
              <a:endCxn id="47" idx="0"/>
            </p:cNvCxnSpPr>
            <p:nvPr/>
          </p:nvCxnSpPr>
          <p:spPr>
            <a:xfrm>
              <a:off x="2997136" y="3207225"/>
              <a:ext cx="0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98AF8BC-A58E-4AA1-B333-EF6C4784E6D9}"/>
                </a:ext>
              </a:extLst>
            </p:cNvPr>
            <p:cNvCxnSpPr>
              <a:stCxn id="21" idx="2"/>
              <a:endCxn id="45" idx="0"/>
            </p:cNvCxnSpPr>
            <p:nvPr/>
          </p:nvCxnSpPr>
          <p:spPr>
            <a:xfrm>
              <a:off x="4237317" y="3207225"/>
              <a:ext cx="132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475A153-8BBC-4B43-A560-BC6A484BD284}"/>
                </a:ext>
              </a:extLst>
            </p:cNvPr>
            <p:cNvCxnSpPr>
              <a:stCxn id="22" idx="2"/>
              <a:endCxn id="43" idx="0"/>
            </p:cNvCxnSpPr>
            <p:nvPr/>
          </p:nvCxnSpPr>
          <p:spPr>
            <a:xfrm>
              <a:off x="5428538" y="3207225"/>
              <a:ext cx="1" cy="121923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70C5EE3-008E-404A-8F19-CC22E13A6FB1}"/>
                </a:ext>
              </a:extLst>
            </p:cNvPr>
            <p:cNvCxnSpPr>
              <a:stCxn id="23" idx="2"/>
              <a:endCxn id="41" idx="0"/>
            </p:cNvCxnSpPr>
            <p:nvPr/>
          </p:nvCxnSpPr>
          <p:spPr>
            <a:xfrm>
              <a:off x="6619759" y="3217438"/>
              <a:ext cx="4104" cy="120901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231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D48B645B-432A-4623-A393-176328171FC1}"/>
              </a:ext>
            </a:extLst>
          </p:cNvPr>
          <p:cNvGrpSpPr/>
          <p:nvPr/>
        </p:nvGrpSpPr>
        <p:grpSpPr>
          <a:xfrm>
            <a:off x="2081263" y="1171074"/>
            <a:ext cx="9112316" cy="5381003"/>
            <a:chOff x="2081263" y="1171074"/>
            <a:chExt cx="9112316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74C8349-9D35-4E51-8827-D5ADA7C0BD2B}"/>
                </a:ext>
              </a:extLst>
            </p:cNvPr>
            <p:cNvSpPr/>
            <p:nvPr/>
          </p:nvSpPr>
          <p:spPr>
            <a:xfrm>
              <a:off x="4203032" y="117107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521928-D43B-42F9-8FB8-DE4CB2837E3B}"/>
                </a:ext>
              </a:extLst>
            </p:cNvPr>
            <p:cNvSpPr/>
            <p:nvPr/>
          </p:nvSpPr>
          <p:spPr>
            <a:xfrm>
              <a:off x="4203032" y="246246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215717A-BED4-4A45-89BE-56A56988A2CB}"/>
                </a:ext>
              </a:extLst>
            </p:cNvPr>
            <p:cNvSpPr/>
            <p:nvPr/>
          </p:nvSpPr>
          <p:spPr>
            <a:xfrm>
              <a:off x="4203032" y="375385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B90614C-BCD9-4821-A727-BEDAB19EF4EA}"/>
                </a:ext>
              </a:extLst>
            </p:cNvPr>
            <p:cNvSpPr/>
            <p:nvPr/>
          </p:nvSpPr>
          <p:spPr>
            <a:xfrm>
              <a:off x="4203032" y="5045244"/>
              <a:ext cx="2454442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33F3D6-4F95-4AE8-B243-8FB3E776BA67}"/>
                </a:ext>
              </a:extLst>
            </p:cNvPr>
            <p:cNvSpPr/>
            <p:nvPr/>
          </p:nvSpPr>
          <p:spPr>
            <a:xfrm>
              <a:off x="2081263" y="6336634"/>
              <a:ext cx="669798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56EC9AD-3C8F-4E22-8AFE-AD0D5335BE81}"/>
                </a:ext>
              </a:extLst>
            </p:cNvPr>
            <p:cNvCxnSpPr/>
            <p:nvPr/>
          </p:nvCxnSpPr>
          <p:spPr>
            <a:xfrm flipH="1">
              <a:off x="6657474" y="1764631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A2E0DDB9-F1A9-4FFD-8A5F-43334B7CB7B4}"/>
                </a:ext>
              </a:extLst>
            </p:cNvPr>
            <p:cNvCxnSpPr/>
            <p:nvPr/>
          </p:nvCxnSpPr>
          <p:spPr>
            <a:xfrm flipH="1">
              <a:off x="8779243" y="6356285"/>
              <a:ext cx="137160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299B28-9124-4926-9C39-30D4A72D5EA8}"/>
                </a:ext>
              </a:extLst>
            </p:cNvPr>
            <p:cNvSpPr txBox="1"/>
            <p:nvPr/>
          </p:nvSpPr>
          <p:spPr>
            <a:xfrm>
              <a:off x="8029074" y="1549187"/>
              <a:ext cx="1082842" cy="43088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Top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2786F-2BFD-4DB2-A068-4CC3D525D8E0}"/>
                </a:ext>
              </a:extLst>
            </p:cNvPr>
            <p:cNvSpPr txBox="1"/>
            <p:nvPr/>
          </p:nvSpPr>
          <p:spPr>
            <a:xfrm>
              <a:off x="10110737" y="6121190"/>
              <a:ext cx="10828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Base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022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86E9C725-2A04-4481-8308-629E447D5FF6}"/>
              </a:ext>
            </a:extLst>
          </p:cNvPr>
          <p:cNvGrpSpPr/>
          <p:nvPr/>
        </p:nvGrpSpPr>
        <p:grpSpPr>
          <a:xfrm>
            <a:off x="1391325" y="2052928"/>
            <a:ext cx="9409350" cy="2752143"/>
            <a:chOff x="1391325" y="2020223"/>
            <a:chExt cx="9409350" cy="275214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5CAB569-B1BE-497D-82C7-78224317034F}"/>
                </a:ext>
              </a:extLst>
            </p:cNvPr>
            <p:cNvGrpSpPr/>
            <p:nvPr/>
          </p:nvGrpSpPr>
          <p:grpSpPr>
            <a:xfrm>
              <a:off x="10501737" y="4031099"/>
              <a:ext cx="298938" cy="741267"/>
              <a:chOff x="10322170" y="2789368"/>
              <a:chExt cx="298938" cy="741267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D1C55A29-420B-4EB8-B8D0-5051CF3EB35E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B81D8104-ADC1-4DF3-A667-D4592419640E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80072E91-371C-4242-8C6B-DBCFD705DB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AA4A99E-A1BC-4D77-ABD5-0A7DE781AE4B}"/>
                </a:ext>
              </a:extLst>
            </p:cNvPr>
            <p:cNvGrpSpPr/>
            <p:nvPr/>
          </p:nvGrpSpPr>
          <p:grpSpPr>
            <a:xfrm>
              <a:off x="2873960" y="4177805"/>
              <a:ext cx="944296" cy="457201"/>
              <a:chOff x="5296273" y="3200400"/>
              <a:chExt cx="1063125" cy="457201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648384D-440E-4700-8061-84A4359A3EB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E87ED90A-2663-4132-9F90-6021586E6B3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E86DBF-934C-42CE-88DA-190246633AD1}"/>
                </a:ext>
              </a:extLst>
            </p:cNvPr>
            <p:cNvGrpSpPr/>
            <p:nvPr/>
          </p:nvGrpSpPr>
          <p:grpSpPr>
            <a:xfrm>
              <a:off x="4114273" y="4177805"/>
              <a:ext cx="944296" cy="457201"/>
              <a:chOff x="5296273" y="3200400"/>
              <a:chExt cx="1063125" cy="45720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0E3ABAF-23CA-47BC-99AC-0A3EA388DBC5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398BF45-93F1-462E-B3D7-68D50588D30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D1E5F5B-CBC4-4F24-8EFE-81BCB958AC13}"/>
                </a:ext>
              </a:extLst>
            </p:cNvPr>
            <p:cNvGrpSpPr/>
            <p:nvPr/>
          </p:nvGrpSpPr>
          <p:grpSpPr>
            <a:xfrm>
              <a:off x="5305363" y="4177805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217AC87-DE7E-489C-B78D-5403C1C7AE9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14519F5-1E45-4248-A03F-9B821BD13FE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D5731FC-F6B3-4FAB-BE36-E88328FD5B11}"/>
                </a:ext>
              </a:extLst>
            </p:cNvPr>
            <p:cNvGrpSpPr/>
            <p:nvPr/>
          </p:nvGrpSpPr>
          <p:grpSpPr>
            <a:xfrm>
              <a:off x="6500687" y="4177805"/>
              <a:ext cx="944296" cy="457201"/>
              <a:chOff x="5296273" y="3200400"/>
              <a:chExt cx="1063125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FD5007F-484F-43C9-A9E5-C7ED629F468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D1A71E6-2521-4723-847A-782A8FBF9898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635C9F0-4EA7-4998-82B0-F60744DD7759}"/>
                </a:ext>
              </a:extLst>
            </p:cNvPr>
            <p:cNvGrpSpPr/>
            <p:nvPr/>
          </p:nvGrpSpPr>
          <p:grpSpPr>
            <a:xfrm>
              <a:off x="7737909" y="4177805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B9ACA79-E097-4B2E-9A87-C2D92C62E50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0C2BE55-67AC-4D1A-BF46-CF7318FC88C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410FB75-7C11-4DBD-B8B9-14D7A2C67F9D}"/>
                </a:ext>
              </a:extLst>
            </p:cNvPr>
            <p:cNvGrpSpPr/>
            <p:nvPr/>
          </p:nvGrpSpPr>
          <p:grpSpPr>
            <a:xfrm>
              <a:off x="8975131" y="4173133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886A7D6-7B51-44CE-8C68-5C334B2F6793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C9BA310-0B16-472A-AF26-AC9DD781563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32C5F3F-30D2-466A-ADFC-2A8D2113A39D}"/>
                </a:ext>
              </a:extLst>
            </p:cNvPr>
            <p:cNvCxnSpPr>
              <a:cxnSpLocks/>
              <a:stCxn id="43" idx="3"/>
              <a:endCxn id="40" idx="1"/>
            </p:cNvCxnSpPr>
            <p:nvPr/>
          </p:nvCxnSpPr>
          <p:spPr>
            <a:xfrm>
              <a:off x="3818256" y="4406405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7046D7C-D748-4E74-A95B-3BD52794853A}"/>
                </a:ext>
              </a:extLst>
            </p:cNvPr>
            <p:cNvCxnSpPr>
              <a:stCxn id="41" idx="3"/>
              <a:endCxn id="38" idx="1"/>
            </p:cNvCxnSpPr>
            <p:nvPr/>
          </p:nvCxnSpPr>
          <p:spPr>
            <a:xfrm>
              <a:off x="5058569" y="4406405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635A65B-12AB-4CB1-9B21-FAE08C34D786}"/>
                </a:ext>
              </a:extLst>
            </p:cNvPr>
            <p:cNvCxnSpPr>
              <a:stCxn id="39" idx="3"/>
              <a:endCxn id="36" idx="1"/>
            </p:cNvCxnSpPr>
            <p:nvPr/>
          </p:nvCxnSpPr>
          <p:spPr>
            <a:xfrm>
              <a:off x="6249659" y="4406405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450C2E7-C523-4FE1-A179-9D1220E83799}"/>
                </a:ext>
              </a:extLst>
            </p:cNvPr>
            <p:cNvCxnSpPr>
              <a:stCxn id="37" idx="3"/>
              <a:endCxn id="34" idx="1"/>
            </p:cNvCxnSpPr>
            <p:nvPr/>
          </p:nvCxnSpPr>
          <p:spPr>
            <a:xfrm>
              <a:off x="7444983" y="4406405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124F5E1-71A0-42FE-88A6-832BAD63E9C4}"/>
                </a:ext>
              </a:extLst>
            </p:cNvPr>
            <p:cNvCxnSpPr>
              <a:stCxn id="35" idx="3"/>
              <a:endCxn id="32" idx="1"/>
            </p:cNvCxnSpPr>
            <p:nvPr/>
          </p:nvCxnSpPr>
          <p:spPr>
            <a:xfrm flipV="1">
              <a:off x="8682205" y="4401734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C26DE93-31A0-453F-A5EF-982AC5F25CBD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9919427" y="4401733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C58C6F-6BF9-4C52-8351-130E2BF41777}"/>
                </a:ext>
              </a:extLst>
            </p:cNvPr>
            <p:cNvSpPr txBox="1"/>
            <p:nvPr/>
          </p:nvSpPr>
          <p:spPr>
            <a:xfrm>
              <a:off x="1391325" y="4186288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29E5DF5-E207-4BF3-B39C-9D5E51950B2E}"/>
                </a:ext>
              </a:extLst>
            </p:cNvPr>
            <p:cNvCxnSpPr>
              <a:cxnSpLocks/>
              <a:stCxn id="19" idx="3"/>
              <a:endCxn id="42" idx="1"/>
            </p:cNvCxnSpPr>
            <p:nvPr/>
          </p:nvCxnSpPr>
          <p:spPr>
            <a:xfrm>
              <a:off x="2393276" y="4401732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897648-6E06-49B8-A81E-149244BB383B}"/>
                </a:ext>
              </a:extLst>
            </p:cNvPr>
            <p:cNvSpPr txBox="1"/>
            <p:nvPr/>
          </p:nvSpPr>
          <p:spPr>
            <a:xfrm>
              <a:off x="2656747" y="2958576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515D7B-B033-412A-8AE1-950F8780B537}"/>
                </a:ext>
              </a:extLst>
            </p:cNvPr>
            <p:cNvSpPr txBox="1"/>
            <p:nvPr/>
          </p:nvSpPr>
          <p:spPr>
            <a:xfrm>
              <a:off x="1391325" y="2133517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5FFAD01-0FD6-4185-BDE9-59E95D8292B2}"/>
                </a:ext>
              </a:extLst>
            </p:cNvPr>
            <p:cNvCxnSpPr>
              <a:stCxn id="21" idx="2"/>
              <a:endCxn id="42" idx="0"/>
            </p:cNvCxnSpPr>
            <p:nvPr/>
          </p:nvCxnSpPr>
          <p:spPr>
            <a:xfrm>
              <a:off x="3229130" y="3389463"/>
              <a:ext cx="0" cy="78834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7D5C5-1E2E-4978-B238-B3FED74A066D}"/>
                </a:ext>
              </a:extLst>
            </p:cNvPr>
            <p:cNvGrpSpPr/>
            <p:nvPr/>
          </p:nvGrpSpPr>
          <p:grpSpPr>
            <a:xfrm>
              <a:off x="3701277" y="2020223"/>
              <a:ext cx="298938" cy="741267"/>
              <a:chOff x="10322170" y="2789368"/>
              <a:chExt cx="298938" cy="741267"/>
            </a:xfrm>
          </p:grpSpPr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25E3DF40-2A49-4838-9B7E-2FE1EF5D215C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799E5F41-ED5E-4320-9653-3E2318B34A44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35ABACC-3253-4AC7-B9D2-9F26D3901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3DE43224-6305-4AFE-924A-CB6B757A46FA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2667312" y="2348960"/>
              <a:ext cx="91698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6487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37C18964-3233-4480-9D4D-F765F238C133}"/>
              </a:ext>
            </a:extLst>
          </p:cNvPr>
          <p:cNvGrpSpPr/>
          <p:nvPr/>
        </p:nvGrpSpPr>
        <p:grpSpPr>
          <a:xfrm>
            <a:off x="889692" y="265656"/>
            <a:ext cx="10412615" cy="6326688"/>
            <a:chOff x="388061" y="321124"/>
            <a:chExt cx="10412615" cy="63266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6BA9BB-C523-40DB-8757-ACC0CCD5E349}"/>
                </a:ext>
              </a:extLst>
            </p:cNvPr>
            <p:cNvSpPr txBox="1"/>
            <p:nvPr/>
          </p:nvSpPr>
          <p:spPr>
            <a:xfrm>
              <a:off x="2690038" y="321124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2BDC31F8-2480-4E41-8DFC-62AEA8AE4E50}"/>
                </a:ext>
              </a:extLst>
            </p:cNvPr>
            <p:cNvGrpSpPr/>
            <p:nvPr/>
          </p:nvGrpSpPr>
          <p:grpSpPr>
            <a:xfrm>
              <a:off x="388061" y="752011"/>
              <a:ext cx="10412615" cy="5895801"/>
              <a:chOff x="388061" y="752011"/>
              <a:chExt cx="10412615" cy="5895801"/>
            </a:xfrm>
          </p:grpSpPr>
          <p:sp>
            <p:nvSpPr>
              <p:cNvPr id="222" name="사각형: 둥근 모서리 221">
                <a:extLst>
                  <a:ext uri="{FF2B5EF4-FFF2-40B4-BE49-F238E27FC236}">
                    <a16:creationId xmlns:a16="http://schemas.microsoft.com/office/drawing/2014/main" id="{CECCE46A-F844-4A7C-A837-D135496CE0AE}"/>
                  </a:ext>
                </a:extLst>
              </p:cNvPr>
              <p:cNvSpPr/>
              <p:nvPr/>
            </p:nvSpPr>
            <p:spPr>
              <a:xfrm>
                <a:off x="6409633" y="5842480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사각형: 둥근 모서리 220">
                <a:extLst>
                  <a:ext uri="{FF2B5EF4-FFF2-40B4-BE49-F238E27FC236}">
                    <a16:creationId xmlns:a16="http://schemas.microsoft.com/office/drawing/2014/main" id="{1A03A4A8-57A2-407C-8504-0DB6B968DF90}"/>
                  </a:ext>
                </a:extLst>
              </p:cNvPr>
              <p:cNvSpPr/>
              <p:nvPr/>
            </p:nvSpPr>
            <p:spPr>
              <a:xfrm>
                <a:off x="5187970" y="5842481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사각형: 둥근 모서리 219">
                <a:extLst>
                  <a:ext uri="{FF2B5EF4-FFF2-40B4-BE49-F238E27FC236}">
                    <a16:creationId xmlns:a16="http://schemas.microsoft.com/office/drawing/2014/main" id="{420A37CE-6EEF-4FAD-8EA4-5A76FB87076E}"/>
                  </a:ext>
                </a:extLst>
              </p:cNvPr>
              <p:cNvSpPr/>
              <p:nvPr/>
            </p:nvSpPr>
            <p:spPr>
              <a:xfrm>
                <a:off x="5210087" y="4659835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86C17F94-4AC6-4631-A7B7-CF836CE8DACA}"/>
                  </a:ext>
                </a:extLst>
              </p:cNvPr>
              <p:cNvSpPr/>
              <p:nvPr/>
            </p:nvSpPr>
            <p:spPr>
              <a:xfrm>
                <a:off x="3973345" y="4659836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사각형: 둥근 모서리 217">
                <a:extLst>
                  <a:ext uri="{FF2B5EF4-FFF2-40B4-BE49-F238E27FC236}">
                    <a16:creationId xmlns:a16="http://schemas.microsoft.com/office/drawing/2014/main" id="{98D520DE-3773-41A9-8F13-BBFC1FEEF94B}"/>
                  </a:ext>
                </a:extLst>
              </p:cNvPr>
              <p:cNvSpPr/>
              <p:nvPr/>
            </p:nvSpPr>
            <p:spPr>
              <a:xfrm>
                <a:off x="2755647" y="3382053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2B2E6940-747C-477C-9B6A-0744BF6DA2CC}"/>
                  </a:ext>
                </a:extLst>
              </p:cNvPr>
              <p:cNvSpPr/>
              <p:nvPr/>
            </p:nvSpPr>
            <p:spPr>
              <a:xfrm>
                <a:off x="2765505" y="2056932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사각형: 둥근 모서리 212">
                <a:extLst>
                  <a:ext uri="{FF2B5EF4-FFF2-40B4-BE49-F238E27FC236}">
                    <a16:creationId xmlns:a16="http://schemas.microsoft.com/office/drawing/2014/main" id="{D840BD13-4513-480C-B05A-EAE444E59424}"/>
                  </a:ext>
                </a:extLst>
              </p:cNvPr>
              <p:cNvSpPr/>
              <p:nvPr/>
            </p:nvSpPr>
            <p:spPr>
              <a:xfrm>
                <a:off x="4020550" y="3377715"/>
                <a:ext cx="1144137" cy="80533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C7716FCF-DCE7-4972-B143-C86541FDBD8D}"/>
                  </a:ext>
                </a:extLst>
              </p:cNvPr>
              <p:cNvGrpSpPr/>
              <p:nvPr/>
            </p:nvGrpSpPr>
            <p:grpSpPr>
              <a:xfrm>
                <a:off x="1391326" y="1664075"/>
                <a:ext cx="9409350" cy="1163907"/>
                <a:chOff x="1391326" y="1664075"/>
                <a:chExt cx="9409350" cy="1163907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F5B0BD5F-AF7C-4956-9F8A-2D76C26022EC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B50A755C-CCA8-4500-AF80-500E7E4BE56B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40" name="직선 연결선 39">
                      <a:extLst>
                        <a:ext uri="{FF2B5EF4-FFF2-40B4-BE49-F238E27FC236}">
                          <a16:creationId xmlns:a16="http://schemas.microsoft.com/office/drawing/2014/main" id="{A06E112D-98E3-4891-B491-B406E286AA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직선 연결선 40">
                      <a:extLst>
                        <a:ext uri="{FF2B5EF4-FFF2-40B4-BE49-F238E27FC236}">
                          <a16:creationId xmlns:a16="http://schemas.microsoft.com/office/drawing/2014/main" id="{B2C093DB-890A-4D22-AC5D-C426C7FE6A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직선 연결선 41">
                      <a:extLst>
                        <a:ext uri="{FF2B5EF4-FFF2-40B4-BE49-F238E27FC236}">
                          <a16:creationId xmlns:a16="http://schemas.microsoft.com/office/drawing/2014/main" id="{CCE080AC-F693-45E0-AB06-58AAC85CCF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" name="그룹 5">
                    <a:extLst>
                      <a:ext uri="{FF2B5EF4-FFF2-40B4-BE49-F238E27FC236}">
                        <a16:creationId xmlns:a16="http://schemas.microsoft.com/office/drawing/2014/main" id="{756507B2-A29E-4148-B218-0FBEE5331ED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8" name="직사각형 37">
                      <a:extLst>
                        <a:ext uri="{FF2B5EF4-FFF2-40B4-BE49-F238E27FC236}">
                          <a16:creationId xmlns:a16="http://schemas.microsoft.com/office/drawing/2014/main" id="{C87B7F9D-309C-4FDD-9837-510E0B8340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" name="직사각형 38">
                      <a:extLst>
                        <a:ext uri="{FF2B5EF4-FFF2-40B4-BE49-F238E27FC236}">
                          <a16:creationId xmlns:a16="http://schemas.microsoft.com/office/drawing/2014/main" id="{2E364BD4-5294-4453-9CA2-BD5B2649E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CC683247-8316-4423-856E-6E2741D7697D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6" name="직사각형 35">
                      <a:extLst>
                        <a:ext uri="{FF2B5EF4-FFF2-40B4-BE49-F238E27FC236}">
                          <a16:creationId xmlns:a16="http://schemas.microsoft.com/office/drawing/2014/main" id="{E8EA94F7-5680-4590-96D3-66DDB46F41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" name="직사각형 36">
                      <a:extLst>
                        <a:ext uri="{FF2B5EF4-FFF2-40B4-BE49-F238E27FC236}">
                          <a16:creationId xmlns:a16="http://schemas.microsoft.com/office/drawing/2014/main" id="{BE794AFA-4065-4FC6-9993-409B237F8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223CFC35-54F6-4B23-A723-CBE0AA8640BF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4" name="직사각형 33">
                      <a:extLst>
                        <a:ext uri="{FF2B5EF4-FFF2-40B4-BE49-F238E27FC236}">
                          <a16:creationId xmlns:a16="http://schemas.microsoft.com/office/drawing/2014/main" id="{A3524A24-9B64-4041-A154-6D7969082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47EABA57-49C9-4C5F-A673-F769AAB24F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4519E06D-2CD0-45D6-A6CF-4A475C9C2A27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B7FF8A5E-7A10-4BAA-B745-62B788604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29BA2C01-0963-47E6-8A27-5AEE89A281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0" name="그룹 9">
                    <a:extLst>
                      <a:ext uri="{FF2B5EF4-FFF2-40B4-BE49-F238E27FC236}">
                        <a16:creationId xmlns:a16="http://schemas.microsoft.com/office/drawing/2014/main" id="{8C94B9E8-E8FC-4CB3-9852-32698C28AE44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30" name="직사각형 29">
                      <a:extLst>
                        <a:ext uri="{FF2B5EF4-FFF2-40B4-BE49-F238E27FC236}">
                          <a16:creationId xmlns:a16="http://schemas.microsoft.com/office/drawing/2014/main" id="{A7DE3E9F-95EE-4E3A-99F8-7DEDB4E0D9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직사각형 30">
                      <a:extLst>
                        <a:ext uri="{FF2B5EF4-FFF2-40B4-BE49-F238E27FC236}">
                          <a16:creationId xmlns:a16="http://schemas.microsoft.com/office/drawing/2014/main" id="{62D31C50-C9A8-4237-BFE5-A2E957E7A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508C7421-9ECA-4CF6-8B44-1581A5EEB11D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9482F81A-E818-4316-88F6-27100B6ED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3BDE4FAA-1A46-41A4-99BE-14D2881D4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2" name="직선 화살표 연결선 11">
                    <a:extLst>
                      <a:ext uri="{FF2B5EF4-FFF2-40B4-BE49-F238E27FC236}">
                        <a16:creationId xmlns:a16="http://schemas.microsoft.com/office/drawing/2014/main" id="{5E850451-AF37-4152-AA7C-781ADA023B2B}"/>
                      </a:ext>
                    </a:extLst>
                  </p:cNvPr>
                  <p:cNvCxnSpPr>
                    <a:cxnSpLocks/>
                    <a:stCxn id="39" idx="3"/>
                    <a:endCxn id="36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직선 화살표 연결선 12">
                    <a:extLst>
                      <a:ext uri="{FF2B5EF4-FFF2-40B4-BE49-F238E27FC236}">
                        <a16:creationId xmlns:a16="http://schemas.microsoft.com/office/drawing/2014/main" id="{CDC673D6-9A02-4D00-B84C-6458E036A174}"/>
                      </a:ext>
                    </a:extLst>
                  </p:cNvPr>
                  <p:cNvCxnSpPr>
                    <a:stCxn id="37" idx="3"/>
                    <a:endCxn id="34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직선 화살표 연결선 13">
                    <a:extLst>
                      <a:ext uri="{FF2B5EF4-FFF2-40B4-BE49-F238E27FC236}">
                        <a16:creationId xmlns:a16="http://schemas.microsoft.com/office/drawing/2014/main" id="{75560C0A-9740-4D4C-A7EE-26A7AF4D3F87}"/>
                      </a:ext>
                    </a:extLst>
                  </p:cNvPr>
                  <p:cNvCxnSpPr>
                    <a:stCxn id="35" idx="3"/>
                    <a:endCxn id="32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직선 화살표 연결선 14">
                    <a:extLst>
                      <a:ext uri="{FF2B5EF4-FFF2-40B4-BE49-F238E27FC236}">
                        <a16:creationId xmlns:a16="http://schemas.microsoft.com/office/drawing/2014/main" id="{D3CFFD2D-8F74-45F4-844E-F9C2F10FD2C2}"/>
                      </a:ext>
                    </a:extLst>
                  </p:cNvPr>
                  <p:cNvCxnSpPr>
                    <a:stCxn id="33" idx="3"/>
                    <a:endCxn id="30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직선 화살표 연결선 15">
                    <a:extLst>
                      <a:ext uri="{FF2B5EF4-FFF2-40B4-BE49-F238E27FC236}">
                        <a16:creationId xmlns:a16="http://schemas.microsoft.com/office/drawing/2014/main" id="{EC68CF5B-6BE6-40BD-B1C5-AAFABD13DD62}"/>
                      </a:ext>
                    </a:extLst>
                  </p:cNvPr>
                  <p:cNvCxnSpPr>
                    <a:stCxn id="31" idx="3"/>
                    <a:endCxn id="28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8D2CBC21-B1B0-47DD-866C-E3DD4ADB5996}"/>
                      </a:ext>
                    </a:extLst>
                  </p:cNvPr>
                  <p:cNvCxnSpPr>
                    <a:cxnSpLocks/>
                    <a:stCxn id="29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3BD3B4A-BFFC-44C1-ACF4-0F18318FF00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29AB6067-9A94-48A6-ACAD-593A56D6C2F6}"/>
                      </a:ext>
                    </a:extLst>
                  </p:cNvPr>
                  <p:cNvCxnSpPr>
                    <a:cxnSpLocks/>
                    <a:stCxn id="18" idx="3"/>
                    <a:endCxn id="38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C35E55D-AA34-4668-8306-880AEC27F8C7}"/>
                    </a:ext>
                  </a:extLst>
                </p:cNvPr>
                <p:cNvSpPr txBox="1"/>
                <p:nvPr/>
              </p:nvSpPr>
              <p:spPr>
                <a:xfrm>
                  <a:off x="2755649" y="1664075"/>
                  <a:ext cx="11447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current</a:t>
                  </a:r>
                  <a:endParaRPr lang="ko-KR" altLang="en-US" sz="2200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0D3BEF9-9DE4-408A-86F7-794DC0047446}"/>
                  </a:ext>
                </a:extLst>
              </p:cNvPr>
              <p:cNvGrpSpPr/>
              <p:nvPr/>
            </p:nvGrpSpPr>
            <p:grpSpPr>
              <a:xfrm>
                <a:off x="2848676" y="752011"/>
                <a:ext cx="969580" cy="743233"/>
                <a:chOff x="3040607" y="1764280"/>
                <a:chExt cx="1102357" cy="803882"/>
              </a:xfrm>
              <a:effectLst>
                <a:outerShdw blurRad="50800" dist="50800" dir="5400000" algn="ctr" rotWithShape="0">
                  <a:schemeClr val="tx1"/>
                </a:outerShdw>
              </a:effectLst>
            </p:grpSpPr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77037917-BD70-4E65-A20D-81AFBE296CCE}"/>
                    </a:ext>
                  </a:extLst>
                </p:cNvPr>
                <p:cNvSpPr/>
                <p:nvPr/>
              </p:nvSpPr>
              <p:spPr>
                <a:xfrm>
                  <a:off x="3040607" y="1764280"/>
                  <a:ext cx="1102357" cy="8038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71AC9E23-53EF-4135-A532-723A5ADEA192}"/>
                    </a:ext>
                  </a:extLst>
                </p:cNvPr>
                <p:cNvGrpSpPr/>
                <p:nvPr/>
              </p:nvGrpSpPr>
              <p:grpSpPr>
                <a:xfrm>
                  <a:off x="3457010" y="1888115"/>
                  <a:ext cx="254577" cy="556213"/>
                  <a:chOff x="10322170" y="2789368"/>
                  <a:chExt cx="298938" cy="741267"/>
                </a:xfrm>
              </p:grpSpPr>
              <p:cxnSp>
                <p:nvCxnSpPr>
                  <p:cNvPr id="25" name="직선 연결선 24">
                    <a:extLst>
                      <a:ext uri="{FF2B5EF4-FFF2-40B4-BE49-F238E27FC236}">
                        <a16:creationId xmlns:a16="http://schemas.microsoft.com/office/drawing/2014/main" id="{AB6BCE66-362C-46A2-8737-789B212C7469}"/>
                      </a:ext>
                    </a:extLst>
                  </p:cNvPr>
                  <p:cNvCxnSpPr/>
                  <p:nvPr/>
                </p:nvCxnSpPr>
                <p:spPr>
                  <a:xfrm>
                    <a:off x="10322170" y="2789368"/>
                    <a:ext cx="0" cy="74126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04FA932-46E5-45B2-A658-92C576E8234F}"/>
                      </a:ext>
                    </a:extLst>
                  </p:cNvPr>
                  <p:cNvCxnSpPr/>
                  <p:nvPr/>
                </p:nvCxnSpPr>
                <p:spPr>
                  <a:xfrm>
                    <a:off x="10480431" y="2871149"/>
                    <a:ext cx="0" cy="551765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90E4D8A7-3C63-449E-9DBF-5EB740C62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21108" y="3032731"/>
                    <a:ext cx="0" cy="22859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18B0D5A6-F016-4567-8E5D-0897B5727ABD}"/>
                  </a:ext>
                </a:extLst>
              </p:cNvPr>
              <p:cNvGrpSpPr/>
              <p:nvPr/>
            </p:nvGrpSpPr>
            <p:grpSpPr>
              <a:xfrm>
                <a:off x="1391325" y="2967296"/>
                <a:ext cx="9409350" cy="1163907"/>
                <a:chOff x="1391326" y="1664075"/>
                <a:chExt cx="9409350" cy="1163907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A0DA938D-5D2D-492A-9F53-234F6218D8E2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115" name="그룹 114">
                    <a:extLst>
                      <a:ext uri="{FF2B5EF4-FFF2-40B4-BE49-F238E27FC236}">
                        <a16:creationId xmlns:a16="http://schemas.microsoft.com/office/drawing/2014/main" id="{5ECE9991-9EA6-4B70-9894-4757CD75BE84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142" name="직선 연결선 141">
                      <a:extLst>
                        <a:ext uri="{FF2B5EF4-FFF2-40B4-BE49-F238E27FC236}">
                          <a16:creationId xmlns:a16="http://schemas.microsoft.com/office/drawing/2014/main" id="{0E1D61EF-A74B-4D83-9F38-34F575100E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직선 연결선 142">
                      <a:extLst>
                        <a:ext uri="{FF2B5EF4-FFF2-40B4-BE49-F238E27FC236}">
                          <a16:creationId xmlns:a16="http://schemas.microsoft.com/office/drawing/2014/main" id="{EA65B690-24F4-40C0-876E-8AAB0A498A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직선 연결선 143">
                      <a:extLst>
                        <a:ext uri="{FF2B5EF4-FFF2-40B4-BE49-F238E27FC236}">
                          <a16:creationId xmlns:a16="http://schemas.microsoft.com/office/drawing/2014/main" id="{BAE4BD61-884F-4BDA-8A06-E654C5DCAC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그룹 115">
                    <a:extLst>
                      <a:ext uri="{FF2B5EF4-FFF2-40B4-BE49-F238E27FC236}">
                        <a16:creationId xmlns:a16="http://schemas.microsoft.com/office/drawing/2014/main" id="{C0C9D4ED-00F6-49B5-A8BA-BD2006B3FC05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40" name="직사각형 139">
                      <a:extLst>
                        <a:ext uri="{FF2B5EF4-FFF2-40B4-BE49-F238E27FC236}">
                          <a16:creationId xmlns:a16="http://schemas.microsoft.com/office/drawing/2014/main" id="{4E9C8170-F00A-40EB-B4F9-023B76002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1" name="직사각형 140">
                      <a:extLst>
                        <a:ext uri="{FF2B5EF4-FFF2-40B4-BE49-F238E27FC236}">
                          <a16:creationId xmlns:a16="http://schemas.microsoft.com/office/drawing/2014/main" id="{0DA1F044-DD76-4CD9-BF47-F15E9C2D0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1921DBA0-8212-4BE1-ADC0-7CC7A9BDD432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8" name="직사각형 137">
                      <a:extLst>
                        <a:ext uri="{FF2B5EF4-FFF2-40B4-BE49-F238E27FC236}">
                          <a16:creationId xmlns:a16="http://schemas.microsoft.com/office/drawing/2014/main" id="{126CD822-172A-42FC-8A6A-67C9E11BB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9" name="직사각형 138">
                      <a:extLst>
                        <a:ext uri="{FF2B5EF4-FFF2-40B4-BE49-F238E27FC236}">
                          <a16:creationId xmlns:a16="http://schemas.microsoft.com/office/drawing/2014/main" id="{1469D516-5D8C-453F-A3FE-4EF372EC5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8580B0F3-3522-4499-978E-8BC631F0072D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6" name="직사각형 135">
                      <a:extLst>
                        <a:ext uri="{FF2B5EF4-FFF2-40B4-BE49-F238E27FC236}">
                          <a16:creationId xmlns:a16="http://schemas.microsoft.com/office/drawing/2014/main" id="{64B48A7F-CA5C-418A-8F34-E7C3D0157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7" name="직사각형 136">
                      <a:extLst>
                        <a:ext uri="{FF2B5EF4-FFF2-40B4-BE49-F238E27FC236}">
                          <a16:creationId xmlns:a16="http://schemas.microsoft.com/office/drawing/2014/main" id="{C3B0D895-3A82-4B96-8EAD-09F3CD372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07E13E1B-C1C8-49F9-9639-E463654F198E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4" name="직사각형 133">
                      <a:extLst>
                        <a:ext uri="{FF2B5EF4-FFF2-40B4-BE49-F238E27FC236}">
                          <a16:creationId xmlns:a16="http://schemas.microsoft.com/office/drawing/2014/main" id="{46AAA354-A5AA-47DF-8A69-10F04D9FD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5" name="직사각형 134">
                      <a:extLst>
                        <a:ext uri="{FF2B5EF4-FFF2-40B4-BE49-F238E27FC236}">
                          <a16:creationId xmlns:a16="http://schemas.microsoft.com/office/drawing/2014/main" id="{E6A479CA-3C3F-4B87-A2B4-264381AFC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CFD2E15C-F146-4841-983A-CF2944040307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2" name="직사각형 131">
                      <a:extLst>
                        <a:ext uri="{FF2B5EF4-FFF2-40B4-BE49-F238E27FC236}">
                          <a16:creationId xmlns:a16="http://schemas.microsoft.com/office/drawing/2014/main" id="{D0BEE542-1394-4968-B7D2-D3D8A6395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3" name="직사각형 132">
                      <a:extLst>
                        <a:ext uri="{FF2B5EF4-FFF2-40B4-BE49-F238E27FC236}">
                          <a16:creationId xmlns:a16="http://schemas.microsoft.com/office/drawing/2014/main" id="{F7776A47-1E9C-4F94-8720-F4F6CD03A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11324AE3-7455-4E31-9B83-B85D3B7FA437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30" name="직사각형 129">
                      <a:extLst>
                        <a:ext uri="{FF2B5EF4-FFF2-40B4-BE49-F238E27FC236}">
                          <a16:creationId xmlns:a16="http://schemas.microsoft.com/office/drawing/2014/main" id="{88928FEC-A1D5-43C3-AF35-F31649FF3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직사각형 130">
                      <a:extLst>
                        <a:ext uri="{FF2B5EF4-FFF2-40B4-BE49-F238E27FC236}">
                          <a16:creationId xmlns:a16="http://schemas.microsoft.com/office/drawing/2014/main" id="{E2F83676-608C-461F-B0F6-BB10C6ED7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22" name="직선 화살표 연결선 121">
                    <a:extLst>
                      <a:ext uri="{FF2B5EF4-FFF2-40B4-BE49-F238E27FC236}">
                        <a16:creationId xmlns:a16="http://schemas.microsoft.com/office/drawing/2014/main" id="{43161040-8D8D-4D44-A360-AED15D88365B}"/>
                      </a:ext>
                    </a:extLst>
                  </p:cNvPr>
                  <p:cNvCxnSpPr>
                    <a:cxnSpLocks/>
                    <a:stCxn id="141" idx="3"/>
                    <a:endCxn id="138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화살표 연결선 122">
                    <a:extLst>
                      <a:ext uri="{FF2B5EF4-FFF2-40B4-BE49-F238E27FC236}">
                        <a16:creationId xmlns:a16="http://schemas.microsoft.com/office/drawing/2014/main" id="{159CE950-530C-4013-84F2-B333ECBDF722}"/>
                      </a:ext>
                    </a:extLst>
                  </p:cNvPr>
                  <p:cNvCxnSpPr>
                    <a:stCxn id="139" idx="3"/>
                    <a:endCxn id="136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화살표 연결선 123">
                    <a:extLst>
                      <a:ext uri="{FF2B5EF4-FFF2-40B4-BE49-F238E27FC236}">
                        <a16:creationId xmlns:a16="http://schemas.microsoft.com/office/drawing/2014/main" id="{5CDEB330-C934-4180-82D9-670A069A814B}"/>
                      </a:ext>
                    </a:extLst>
                  </p:cNvPr>
                  <p:cNvCxnSpPr>
                    <a:stCxn id="137" idx="3"/>
                    <a:endCxn id="134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화살표 연결선 124">
                    <a:extLst>
                      <a:ext uri="{FF2B5EF4-FFF2-40B4-BE49-F238E27FC236}">
                        <a16:creationId xmlns:a16="http://schemas.microsoft.com/office/drawing/2014/main" id="{E3568C4E-F6E9-4D4B-8F21-AEFB412CEB58}"/>
                      </a:ext>
                    </a:extLst>
                  </p:cNvPr>
                  <p:cNvCxnSpPr>
                    <a:stCxn id="135" idx="3"/>
                    <a:endCxn id="132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화살표 연결선 125">
                    <a:extLst>
                      <a:ext uri="{FF2B5EF4-FFF2-40B4-BE49-F238E27FC236}">
                        <a16:creationId xmlns:a16="http://schemas.microsoft.com/office/drawing/2014/main" id="{EED69EDD-60A9-4E0D-ADBC-0A71E8426072}"/>
                      </a:ext>
                    </a:extLst>
                  </p:cNvPr>
                  <p:cNvCxnSpPr>
                    <a:stCxn id="133" idx="3"/>
                    <a:endCxn id="130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20873AEA-9C91-49F7-97BF-F9D35C86223D}"/>
                      </a:ext>
                    </a:extLst>
                  </p:cNvPr>
                  <p:cNvCxnSpPr>
                    <a:cxnSpLocks/>
                    <a:stCxn id="131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A5C981AD-3E34-43F4-921F-EFA5B2652B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29" name="직선 화살표 연결선 128">
                    <a:extLst>
                      <a:ext uri="{FF2B5EF4-FFF2-40B4-BE49-F238E27FC236}">
                        <a16:creationId xmlns:a16="http://schemas.microsoft.com/office/drawing/2014/main" id="{E989269B-F015-406E-A602-E223F493DFFF}"/>
                      </a:ext>
                    </a:extLst>
                  </p:cNvPr>
                  <p:cNvCxnSpPr>
                    <a:cxnSpLocks/>
                    <a:stCxn id="128" idx="3"/>
                    <a:endCxn id="140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0431545-A515-4D28-9629-FCD0705ADBF8}"/>
                    </a:ext>
                  </a:extLst>
                </p:cNvPr>
                <p:cNvSpPr txBox="1"/>
                <p:nvPr/>
              </p:nvSpPr>
              <p:spPr>
                <a:xfrm>
                  <a:off x="2755648" y="1664075"/>
                  <a:ext cx="128355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previous</a:t>
                  </a:r>
                  <a:endParaRPr lang="ko-KR" altLang="en-US" sz="2200"/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BD836B5D-A16E-4C81-8E6B-43D27E22F625}"/>
                  </a:ext>
                </a:extLst>
              </p:cNvPr>
              <p:cNvGrpSpPr/>
              <p:nvPr/>
            </p:nvGrpSpPr>
            <p:grpSpPr>
              <a:xfrm>
                <a:off x="1391325" y="4240070"/>
                <a:ext cx="9409350" cy="1162763"/>
                <a:chOff x="1391326" y="1665219"/>
                <a:chExt cx="9409350" cy="1162763"/>
              </a:xfrm>
            </p:grpSpPr>
            <p:grpSp>
              <p:nvGrpSpPr>
                <p:cNvPr id="146" name="그룹 145">
                  <a:extLst>
                    <a:ext uri="{FF2B5EF4-FFF2-40B4-BE49-F238E27FC236}">
                      <a16:creationId xmlns:a16="http://schemas.microsoft.com/office/drawing/2014/main" id="{7E35D145-E274-479C-B2C0-6BA14709677E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149" name="그룹 148">
                    <a:extLst>
                      <a:ext uri="{FF2B5EF4-FFF2-40B4-BE49-F238E27FC236}">
                        <a16:creationId xmlns:a16="http://schemas.microsoft.com/office/drawing/2014/main" id="{7B0ECBE8-B12E-4A70-BB27-3B481F9E2CB6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11F38B4F-A85D-41A6-B4FA-A24ED0691EF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7" name="직선 연결선 176">
                      <a:extLst>
                        <a:ext uri="{FF2B5EF4-FFF2-40B4-BE49-F238E27FC236}">
                          <a16:creationId xmlns:a16="http://schemas.microsoft.com/office/drawing/2014/main" id="{418A0B58-8C8E-431B-A59C-22AB3A54B16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직선 연결선 177">
                      <a:extLst>
                        <a:ext uri="{FF2B5EF4-FFF2-40B4-BE49-F238E27FC236}">
                          <a16:creationId xmlns:a16="http://schemas.microsoft.com/office/drawing/2014/main" id="{1BF3A6C6-82C0-4DEC-9733-A45A98B610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AB5C3A1B-D4DA-47B7-86B4-E8E2783C9073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74" name="직사각형 173">
                      <a:extLst>
                        <a:ext uri="{FF2B5EF4-FFF2-40B4-BE49-F238E27FC236}">
                          <a16:creationId xmlns:a16="http://schemas.microsoft.com/office/drawing/2014/main" id="{174E5830-14ED-40E0-9340-0C09252A5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5" name="직사각형 174">
                      <a:extLst>
                        <a:ext uri="{FF2B5EF4-FFF2-40B4-BE49-F238E27FC236}">
                          <a16:creationId xmlns:a16="http://schemas.microsoft.com/office/drawing/2014/main" id="{C2D6BB79-8831-48BB-BFE9-B2DC54CCF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1" name="그룹 150">
                    <a:extLst>
                      <a:ext uri="{FF2B5EF4-FFF2-40B4-BE49-F238E27FC236}">
                        <a16:creationId xmlns:a16="http://schemas.microsoft.com/office/drawing/2014/main" id="{88772C5A-71FB-4C7A-8C61-504A1599909C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72" name="직사각형 171">
                      <a:extLst>
                        <a:ext uri="{FF2B5EF4-FFF2-40B4-BE49-F238E27FC236}">
                          <a16:creationId xmlns:a16="http://schemas.microsoft.com/office/drawing/2014/main" id="{F20FC210-7BAC-4931-A8FB-12ED0FA5C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3" name="직사각형 172">
                      <a:extLst>
                        <a:ext uri="{FF2B5EF4-FFF2-40B4-BE49-F238E27FC236}">
                          <a16:creationId xmlns:a16="http://schemas.microsoft.com/office/drawing/2014/main" id="{03323704-414C-4A44-9E64-48246A17F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2" name="그룹 151">
                    <a:extLst>
                      <a:ext uri="{FF2B5EF4-FFF2-40B4-BE49-F238E27FC236}">
                        <a16:creationId xmlns:a16="http://schemas.microsoft.com/office/drawing/2014/main" id="{60F9DA05-0F53-4600-9879-CC6F0158A720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70" name="직사각형 169">
                      <a:extLst>
                        <a:ext uri="{FF2B5EF4-FFF2-40B4-BE49-F238E27FC236}">
                          <a16:creationId xmlns:a16="http://schemas.microsoft.com/office/drawing/2014/main" id="{016F67DB-88EC-4101-A445-57111B49D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71" name="직사각형 170">
                      <a:extLst>
                        <a:ext uri="{FF2B5EF4-FFF2-40B4-BE49-F238E27FC236}">
                          <a16:creationId xmlns:a16="http://schemas.microsoft.com/office/drawing/2014/main" id="{4D931881-D734-4437-B5A7-B23BB43BC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3" name="그룹 152">
                    <a:extLst>
                      <a:ext uri="{FF2B5EF4-FFF2-40B4-BE49-F238E27FC236}">
                        <a16:creationId xmlns:a16="http://schemas.microsoft.com/office/drawing/2014/main" id="{0F5F33B7-5961-4B53-AD7B-85A686D1F418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68" name="직사각형 167">
                      <a:extLst>
                        <a:ext uri="{FF2B5EF4-FFF2-40B4-BE49-F238E27FC236}">
                          <a16:creationId xmlns:a16="http://schemas.microsoft.com/office/drawing/2014/main" id="{10175C9E-A6A2-43DC-9811-2CC67658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9" name="직사각형 168">
                      <a:extLst>
                        <a:ext uri="{FF2B5EF4-FFF2-40B4-BE49-F238E27FC236}">
                          <a16:creationId xmlns:a16="http://schemas.microsoft.com/office/drawing/2014/main" id="{B85681AB-49B2-44FC-A421-0133FB25D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4" name="그룹 153">
                    <a:extLst>
                      <a:ext uri="{FF2B5EF4-FFF2-40B4-BE49-F238E27FC236}">
                        <a16:creationId xmlns:a16="http://schemas.microsoft.com/office/drawing/2014/main" id="{E11FF97D-ACDC-41B3-8807-F6CCE1CDE46B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66" name="직사각형 165">
                      <a:extLst>
                        <a:ext uri="{FF2B5EF4-FFF2-40B4-BE49-F238E27FC236}">
                          <a16:creationId xmlns:a16="http://schemas.microsoft.com/office/drawing/2014/main" id="{775464CD-04F3-43A1-AC9D-B13254EE8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7" name="직사각형 166">
                      <a:extLst>
                        <a:ext uri="{FF2B5EF4-FFF2-40B4-BE49-F238E27FC236}">
                          <a16:creationId xmlns:a16="http://schemas.microsoft.com/office/drawing/2014/main" id="{4DFD08CE-9BD2-4040-930D-6B6EF1FF5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55" name="그룹 154">
                    <a:extLst>
                      <a:ext uri="{FF2B5EF4-FFF2-40B4-BE49-F238E27FC236}">
                        <a16:creationId xmlns:a16="http://schemas.microsoft.com/office/drawing/2014/main" id="{9DF90175-D164-4C58-AC07-AAB07E879D0A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64" name="직사각형 163">
                      <a:extLst>
                        <a:ext uri="{FF2B5EF4-FFF2-40B4-BE49-F238E27FC236}">
                          <a16:creationId xmlns:a16="http://schemas.microsoft.com/office/drawing/2014/main" id="{598416B3-CB80-4A2D-8E33-CDBBEF8AB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5" name="직사각형 164">
                      <a:extLst>
                        <a:ext uri="{FF2B5EF4-FFF2-40B4-BE49-F238E27FC236}">
                          <a16:creationId xmlns:a16="http://schemas.microsoft.com/office/drawing/2014/main" id="{5267375A-1AA9-4F57-B562-9F74DCC47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56" name="직선 화살표 연결선 155">
                    <a:extLst>
                      <a:ext uri="{FF2B5EF4-FFF2-40B4-BE49-F238E27FC236}">
                        <a16:creationId xmlns:a16="http://schemas.microsoft.com/office/drawing/2014/main" id="{E71B88A3-660B-4213-99CF-989D794AECAA}"/>
                      </a:ext>
                    </a:extLst>
                  </p:cNvPr>
                  <p:cNvCxnSpPr>
                    <a:cxnSpLocks/>
                    <a:stCxn id="175" idx="3"/>
                    <a:endCxn id="172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화살표 연결선 156">
                    <a:extLst>
                      <a:ext uri="{FF2B5EF4-FFF2-40B4-BE49-F238E27FC236}">
                        <a16:creationId xmlns:a16="http://schemas.microsoft.com/office/drawing/2014/main" id="{D0F85D90-C58A-437F-AF82-CF40E0F45D9F}"/>
                      </a:ext>
                    </a:extLst>
                  </p:cNvPr>
                  <p:cNvCxnSpPr>
                    <a:stCxn id="173" idx="3"/>
                    <a:endCxn id="170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화살표 연결선 157">
                    <a:extLst>
                      <a:ext uri="{FF2B5EF4-FFF2-40B4-BE49-F238E27FC236}">
                        <a16:creationId xmlns:a16="http://schemas.microsoft.com/office/drawing/2014/main" id="{EC9FB20C-AC4B-4B45-80F2-9AFCE766E5F7}"/>
                      </a:ext>
                    </a:extLst>
                  </p:cNvPr>
                  <p:cNvCxnSpPr>
                    <a:stCxn id="171" idx="3"/>
                    <a:endCxn id="168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화살표 연결선 158">
                    <a:extLst>
                      <a:ext uri="{FF2B5EF4-FFF2-40B4-BE49-F238E27FC236}">
                        <a16:creationId xmlns:a16="http://schemas.microsoft.com/office/drawing/2014/main" id="{2A4BDCFD-EA8D-4EF4-8771-51408575612D}"/>
                      </a:ext>
                    </a:extLst>
                  </p:cNvPr>
                  <p:cNvCxnSpPr>
                    <a:stCxn id="169" idx="3"/>
                    <a:endCxn id="166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화살표 연결선 159">
                    <a:extLst>
                      <a:ext uri="{FF2B5EF4-FFF2-40B4-BE49-F238E27FC236}">
                        <a16:creationId xmlns:a16="http://schemas.microsoft.com/office/drawing/2014/main" id="{1F7CCE9E-F1BB-4E3F-9E58-7B5B97609558}"/>
                      </a:ext>
                    </a:extLst>
                  </p:cNvPr>
                  <p:cNvCxnSpPr>
                    <a:stCxn id="167" idx="3"/>
                    <a:endCxn id="164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화살표 연결선 160">
                    <a:extLst>
                      <a:ext uri="{FF2B5EF4-FFF2-40B4-BE49-F238E27FC236}">
                        <a16:creationId xmlns:a16="http://schemas.microsoft.com/office/drawing/2014/main" id="{9B6609D4-D175-436A-A103-C05BC40F0A5E}"/>
                      </a:ext>
                    </a:extLst>
                  </p:cNvPr>
                  <p:cNvCxnSpPr>
                    <a:cxnSpLocks/>
                    <a:stCxn id="165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D52F7F67-6DD8-42EE-B57D-DFB4F78A4630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63" name="직선 화살표 연결선 162">
                    <a:extLst>
                      <a:ext uri="{FF2B5EF4-FFF2-40B4-BE49-F238E27FC236}">
                        <a16:creationId xmlns:a16="http://schemas.microsoft.com/office/drawing/2014/main" id="{0E98DDF7-252C-4020-93C2-73D08FAB6CC5}"/>
                      </a:ext>
                    </a:extLst>
                  </p:cNvPr>
                  <p:cNvCxnSpPr>
                    <a:cxnSpLocks/>
                    <a:stCxn id="162" idx="3"/>
                    <a:endCxn id="174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E9454D68-891E-4978-90B9-BF5B395CC74C}"/>
                    </a:ext>
                  </a:extLst>
                </p:cNvPr>
                <p:cNvSpPr txBox="1"/>
                <p:nvPr/>
              </p:nvSpPr>
              <p:spPr>
                <a:xfrm>
                  <a:off x="3942350" y="1665219"/>
                  <a:ext cx="125708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previous</a:t>
                  </a:r>
                  <a:endParaRPr lang="ko-KR" altLang="en-US" sz="2200"/>
                </a:p>
              </p:txBody>
            </p: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48DDBE74-0758-4EA8-AF9A-2BA19642B90D}"/>
                  </a:ext>
                </a:extLst>
              </p:cNvPr>
              <p:cNvGrpSpPr/>
              <p:nvPr/>
            </p:nvGrpSpPr>
            <p:grpSpPr>
              <a:xfrm>
                <a:off x="1391325" y="5452832"/>
                <a:ext cx="9409350" cy="1162950"/>
                <a:chOff x="1391326" y="1665032"/>
                <a:chExt cx="9409350" cy="1162950"/>
              </a:xfrm>
            </p:grpSpPr>
            <p:grpSp>
              <p:nvGrpSpPr>
                <p:cNvPr id="180" name="그룹 179">
                  <a:extLst>
                    <a:ext uri="{FF2B5EF4-FFF2-40B4-BE49-F238E27FC236}">
                      <a16:creationId xmlns:a16="http://schemas.microsoft.com/office/drawing/2014/main" id="{4B6D97F6-7EBE-4957-95D8-D1A4BDED09E5}"/>
                    </a:ext>
                  </a:extLst>
                </p:cNvPr>
                <p:cNvGrpSpPr/>
                <p:nvPr/>
              </p:nvGrpSpPr>
              <p:grpSpPr>
                <a:xfrm>
                  <a:off x="1391326" y="2086715"/>
                  <a:ext cx="9409350" cy="741267"/>
                  <a:chOff x="1391326" y="2086715"/>
                  <a:chExt cx="9409350" cy="741267"/>
                </a:xfrm>
              </p:grpSpPr>
              <p:grpSp>
                <p:nvGrpSpPr>
                  <p:cNvPr id="183" name="그룹 182">
                    <a:extLst>
                      <a:ext uri="{FF2B5EF4-FFF2-40B4-BE49-F238E27FC236}">
                        <a16:creationId xmlns:a16="http://schemas.microsoft.com/office/drawing/2014/main" id="{B8F387EC-2C3A-498D-B1B4-CAB204427167}"/>
                      </a:ext>
                    </a:extLst>
                  </p:cNvPr>
                  <p:cNvGrpSpPr/>
                  <p:nvPr/>
                </p:nvGrpSpPr>
                <p:grpSpPr>
                  <a:xfrm>
                    <a:off x="10501738" y="2086715"/>
                    <a:ext cx="298938" cy="741267"/>
                    <a:chOff x="10322170" y="2789368"/>
                    <a:chExt cx="298938" cy="741267"/>
                  </a:xfrm>
                </p:grpSpPr>
                <p:cxnSp>
                  <p:nvCxnSpPr>
                    <p:cNvPr id="210" name="직선 연결선 209">
                      <a:extLst>
                        <a:ext uri="{FF2B5EF4-FFF2-40B4-BE49-F238E27FC236}">
                          <a16:creationId xmlns:a16="http://schemas.microsoft.com/office/drawing/2014/main" id="{2D4DD143-52FF-47DB-9580-6DD7DCEB75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322170" y="2789368"/>
                      <a:ext cx="0" cy="74126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직선 연결선 210">
                      <a:extLst>
                        <a:ext uri="{FF2B5EF4-FFF2-40B4-BE49-F238E27FC236}">
                          <a16:creationId xmlns:a16="http://schemas.microsoft.com/office/drawing/2014/main" id="{141E6A71-8744-474C-B9DB-4B97B2A511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0480431" y="2871149"/>
                      <a:ext cx="0" cy="55176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직선 연결선 211">
                      <a:extLst>
                        <a:ext uri="{FF2B5EF4-FFF2-40B4-BE49-F238E27FC236}">
                          <a16:creationId xmlns:a16="http://schemas.microsoft.com/office/drawing/2014/main" id="{AAC73975-E58F-473E-96A9-67DE29A7CE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21108" y="3032731"/>
                      <a:ext cx="0" cy="228599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4" name="그룹 183">
                    <a:extLst>
                      <a:ext uri="{FF2B5EF4-FFF2-40B4-BE49-F238E27FC236}">
                        <a16:creationId xmlns:a16="http://schemas.microsoft.com/office/drawing/2014/main" id="{DE98F62F-EC7E-4C2A-88B4-C568A4BFF0AF}"/>
                      </a:ext>
                    </a:extLst>
                  </p:cNvPr>
                  <p:cNvGrpSpPr/>
                  <p:nvPr/>
                </p:nvGrpSpPr>
                <p:grpSpPr>
                  <a:xfrm>
                    <a:off x="2873961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8" name="직사각형 207">
                      <a:extLst>
                        <a:ext uri="{FF2B5EF4-FFF2-40B4-BE49-F238E27FC236}">
                          <a16:creationId xmlns:a16="http://schemas.microsoft.com/office/drawing/2014/main" id="{32A5C51A-7E8A-4180-8CC8-D5699A21D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9" name="직사각형 208">
                      <a:extLst>
                        <a:ext uri="{FF2B5EF4-FFF2-40B4-BE49-F238E27FC236}">
                          <a16:creationId xmlns:a16="http://schemas.microsoft.com/office/drawing/2014/main" id="{5D13B14C-EDD6-4F4B-A81C-4318646E9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5" name="그룹 184">
                    <a:extLst>
                      <a:ext uri="{FF2B5EF4-FFF2-40B4-BE49-F238E27FC236}">
                        <a16:creationId xmlns:a16="http://schemas.microsoft.com/office/drawing/2014/main" id="{8B3F1B23-A046-4EAF-8C32-36FB55A82687}"/>
                      </a:ext>
                    </a:extLst>
                  </p:cNvPr>
                  <p:cNvGrpSpPr/>
                  <p:nvPr/>
                </p:nvGrpSpPr>
                <p:grpSpPr>
                  <a:xfrm>
                    <a:off x="411427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6" name="직사각형 205">
                      <a:extLst>
                        <a:ext uri="{FF2B5EF4-FFF2-40B4-BE49-F238E27FC236}">
                          <a16:creationId xmlns:a16="http://schemas.microsoft.com/office/drawing/2014/main" id="{EF88B5D5-84E4-4DFA-BAAA-026C06922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7" name="직사각형 206">
                      <a:extLst>
                        <a:ext uri="{FF2B5EF4-FFF2-40B4-BE49-F238E27FC236}">
                          <a16:creationId xmlns:a16="http://schemas.microsoft.com/office/drawing/2014/main" id="{0AA0B068-12E4-4C8A-AF82-9692573C8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id="{993379C5-AC8E-4C3B-BFE7-ABFB34DCB80E}"/>
                      </a:ext>
                    </a:extLst>
                  </p:cNvPr>
                  <p:cNvGrpSpPr/>
                  <p:nvPr/>
                </p:nvGrpSpPr>
                <p:grpSpPr>
                  <a:xfrm>
                    <a:off x="5305364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4" name="직사각형 203">
                      <a:extLst>
                        <a:ext uri="{FF2B5EF4-FFF2-40B4-BE49-F238E27FC236}">
                          <a16:creationId xmlns:a16="http://schemas.microsoft.com/office/drawing/2014/main" id="{49C22A03-B281-4A2C-9F68-53ED40D37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5" name="직사각형 204">
                      <a:extLst>
                        <a:ext uri="{FF2B5EF4-FFF2-40B4-BE49-F238E27FC236}">
                          <a16:creationId xmlns:a16="http://schemas.microsoft.com/office/drawing/2014/main" id="{620D54A9-909D-40F2-B285-C44F80919B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id="{934B7FC0-A17F-475E-B9A5-35A1B227E0E4}"/>
                      </a:ext>
                    </a:extLst>
                  </p:cNvPr>
                  <p:cNvGrpSpPr/>
                  <p:nvPr/>
                </p:nvGrpSpPr>
                <p:grpSpPr>
                  <a:xfrm>
                    <a:off x="6500688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2" name="직사각형 201">
                      <a:extLst>
                        <a:ext uri="{FF2B5EF4-FFF2-40B4-BE49-F238E27FC236}">
                          <a16:creationId xmlns:a16="http://schemas.microsoft.com/office/drawing/2014/main" id="{4E00D8C0-D0CA-4740-8A62-6D3F0052C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직사각형 202">
                      <a:extLst>
                        <a:ext uri="{FF2B5EF4-FFF2-40B4-BE49-F238E27FC236}">
                          <a16:creationId xmlns:a16="http://schemas.microsoft.com/office/drawing/2014/main" id="{BE733043-A1A1-4BE0-BBFE-4E1E2072F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8" name="그룹 187">
                    <a:extLst>
                      <a:ext uri="{FF2B5EF4-FFF2-40B4-BE49-F238E27FC236}">
                        <a16:creationId xmlns:a16="http://schemas.microsoft.com/office/drawing/2014/main" id="{DD9A0D34-6A83-4BD1-8B48-FEDCCA9EBED7}"/>
                      </a:ext>
                    </a:extLst>
                  </p:cNvPr>
                  <p:cNvGrpSpPr/>
                  <p:nvPr/>
                </p:nvGrpSpPr>
                <p:grpSpPr>
                  <a:xfrm>
                    <a:off x="7737910" y="2233421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200" name="직사각형 199">
                      <a:extLst>
                        <a:ext uri="{FF2B5EF4-FFF2-40B4-BE49-F238E27FC236}">
                          <a16:creationId xmlns:a16="http://schemas.microsoft.com/office/drawing/2014/main" id="{D7B0252E-D907-4852-B465-DA4869F6EC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직사각형 200">
                      <a:extLst>
                        <a:ext uri="{FF2B5EF4-FFF2-40B4-BE49-F238E27FC236}">
                          <a16:creationId xmlns:a16="http://schemas.microsoft.com/office/drawing/2014/main" id="{0412851F-6873-4F24-8DB8-EFA953BD9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89" name="그룹 188">
                    <a:extLst>
                      <a:ext uri="{FF2B5EF4-FFF2-40B4-BE49-F238E27FC236}">
                        <a16:creationId xmlns:a16="http://schemas.microsoft.com/office/drawing/2014/main" id="{A432BCF3-5342-443A-A9C4-2A462352C85E}"/>
                      </a:ext>
                    </a:extLst>
                  </p:cNvPr>
                  <p:cNvGrpSpPr/>
                  <p:nvPr/>
                </p:nvGrpSpPr>
                <p:grpSpPr>
                  <a:xfrm>
                    <a:off x="8975132" y="2228749"/>
                    <a:ext cx="944296" cy="457201"/>
                    <a:chOff x="5296273" y="3200400"/>
                    <a:chExt cx="1063125" cy="457201"/>
                  </a:xfrm>
                </p:grpSpPr>
                <p:sp>
                  <p:nvSpPr>
                    <p:cNvPr id="198" name="직사각형 197">
                      <a:extLst>
                        <a:ext uri="{FF2B5EF4-FFF2-40B4-BE49-F238E27FC236}">
                          <a16:creationId xmlns:a16="http://schemas.microsoft.com/office/drawing/2014/main" id="{068754BA-7B61-45EE-B80E-DA1B7E98CA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6273" y="3200401"/>
                      <a:ext cx="799727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20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22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9" name="직사각형 198">
                      <a:extLst>
                        <a:ext uri="{FF2B5EF4-FFF2-40B4-BE49-F238E27FC236}">
                          <a16:creationId xmlns:a16="http://schemas.microsoft.com/office/drawing/2014/main" id="{93CA48AE-7AB7-401A-802F-80D68C0A7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200400"/>
                      <a:ext cx="263398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effectLst>
                      <a:outerShdw blurRad="50800" dist="50800" dir="5400000" algn="ctr" rotWithShape="0">
                        <a:schemeClr val="tx1"/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90" name="직선 화살표 연결선 189">
                    <a:extLst>
                      <a:ext uri="{FF2B5EF4-FFF2-40B4-BE49-F238E27FC236}">
                        <a16:creationId xmlns:a16="http://schemas.microsoft.com/office/drawing/2014/main" id="{78327452-AA8B-4768-8A53-26A09F4E8AB9}"/>
                      </a:ext>
                    </a:extLst>
                  </p:cNvPr>
                  <p:cNvCxnSpPr>
                    <a:cxnSpLocks/>
                    <a:stCxn id="209" idx="3"/>
                    <a:endCxn id="206" idx="1"/>
                  </p:cNvCxnSpPr>
                  <p:nvPr/>
                </p:nvCxnSpPr>
                <p:spPr>
                  <a:xfrm>
                    <a:off x="3818257" y="2462021"/>
                    <a:ext cx="296017" cy="1"/>
                  </a:xfrm>
                  <a:prstGeom prst="straightConnector1">
                    <a:avLst/>
                  </a:prstGeom>
                  <a:ln w="317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화살표 연결선 190">
                    <a:extLst>
                      <a:ext uri="{FF2B5EF4-FFF2-40B4-BE49-F238E27FC236}">
                        <a16:creationId xmlns:a16="http://schemas.microsoft.com/office/drawing/2014/main" id="{B3E55BA7-0D15-481A-97A6-538E24224AE0}"/>
                      </a:ext>
                    </a:extLst>
                  </p:cNvPr>
                  <p:cNvCxnSpPr>
                    <a:stCxn id="207" idx="3"/>
                    <a:endCxn id="204" idx="1"/>
                  </p:cNvCxnSpPr>
                  <p:nvPr/>
                </p:nvCxnSpPr>
                <p:spPr>
                  <a:xfrm>
                    <a:off x="5058570" y="2462021"/>
                    <a:ext cx="246794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화살표 연결선 191">
                    <a:extLst>
                      <a:ext uri="{FF2B5EF4-FFF2-40B4-BE49-F238E27FC236}">
                        <a16:creationId xmlns:a16="http://schemas.microsoft.com/office/drawing/2014/main" id="{441BD93E-074C-4A3E-92E9-DB6B58D73260}"/>
                      </a:ext>
                    </a:extLst>
                  </p:cNvPr>
                  <p:cNvCxnSpPr>
                    <a:stCxn id="205" idx="3"/>
                    <a:endCxn id="202" idx="1"/>
                  </p:cNvCxnSpPr>
                  <p:nvPr/>
                </p:nvCxnSpPr>
                <p:spPr>
                  <a:xfrm>
                    <a:off x="6249660" y="2462021"/>
                    <a:ext cx="251028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화살표 연결선 192">
                    <a:extLst>
                      <a:ext uri="{FF2B5EF4-FFF2-40B4-BE49-F238E27FC236}">
                        <a16:creationId xmlns:a16="http://schemas.microsoft.com/office/drawing/2014/main" id="{3EBC7299-CF94-4197-922F-8C8B1973AB92}"/>
                      </a:ext>
                    </a:extLst>
                  </p:cNvPr>
                  <p:cNvCxnSpPr>
                    <a:stCxn id="203" idx="3"/>
                    <a:endCxn id="200" idx="1"/>
                  </p:cNvCxnSpPr>
                  <p:nvPr/>
                </p:nvCxnSpPr>
                <p:spPr>
                  <a:xfrm>
                    <a:off x="7444984" y="2462021"/>
                    <a:ext cx="292926" cy="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화살표 연결선 193">
                    <a:extLst>
                      <a:ext uri="{FF2B5EF4-FFF2-40B4-BE49-F238E27FC236}">
                        <a16:creationId xmlns:a16="http://schemas.microsoft.com/office/drawing/2014/main" id="{D47E0707-9558-4BC9-AA91-323912521C14}"/>
                      </a:ext>
                    </a:extLst>
                  </p:cNvPr>
                  <p:cNvCxnSpPr>
                    <a:stCxn id="201" idx="3"/>
                    <a:endCxn id="198" idx="1"/>
                  </p:cNvCxnSpPr>
                  <p:nvPr/>
                </p:nvCxnSpPr>
                <p:spPr>
                  <a:xfrm flipV="1">
                    <a:off x="8682206" y="2457350"/>
                    <a:ext cx="292926" cy="4671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화살표 연결선 194">
                    <a:extLst>
                      <a:ext uri="{FF2B5EF4-FFF2-40B4-BE49-F238E27FC236}">
                        <a16:creationId xmlns:a16="http://schemas.microsoft.com/office/drawing/2014/main" id="{76B4CF1C-BC73-4547-A702-9564784B5388}"/>
                      </a:ext>
                    </a:extLst>
                  </p:cNvPr>
                  <p:cNvCxnSpPr>
                    <a:cxnSpLocks/>
                    <a:stCxn id="199" idx="3"/>
                  </p:cNvCxnSpPr>
                  <p:nvPr/>
                </p:nvCxnSpPr>
                <p:spPr>
                  <a:xfrm>
                    <a:off x="9919428" y="2457349"/>
                    <a:ext cx="430455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82681DE9-9E9E-46FE-A3E1-B56A2E21E94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1326" y="2241904"/>
                    <a:ext cx="100195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2200"/>
                      <a:t>head</a:t>
                    </a:r>
                    <a:endParaRPr lang="ko-KR" altLang="en-US" sz="2200"/>
                  </a:p>
                </p:txBody>
              </p:sp>
              <p:cxnSp>
                <p:nvCxnSpPr>
                  <p:cNvPr id="197" name="직선 화살표 연결선 196">
                    <a:extLst>
                      <a:ext uri="{FF2B5EF4-FFF2-40B4-BE49-F238E27FC236}">
                        <a16:creationId xmlns:a16="http://schemas.microsoft.com/office/drawing/2014/main" id="{D6BBB1CC-D59A-4CD1-AA8F-A7F8132916A9}"/>
                      </a:ext>
                    </a:extLst>
                  </p:cNvPr>
                  <p:cNvCxnSpPr>
                    <a:cxnSpLocks/>
                    <a:stCxn id="196" idx="3"/>
                    <a:endCxn id="208" idx="1"/>
                  </p:cNvCxnSpPr>
                  <p:nvPr/>
                </p:nvCxnSpPr>
                <p:spPr>
                  <a:xfrm>
                    <a:off x="2393277" y="2457348"/>
                    <a:ext cx="480684" cy="4674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52A10763-9E13-4C01-9FFE-4AA31D19FC73}"/>
                    </a:ext>
                  </a:extLst>
                </p:cNvPr>
                <p:cNvSpPr txBox="1"/>
                <p:nvPr/>
              </p:nvSpPr>
              <p:spPr>
                <a:xfrm>
                  <a:off x="6409634" y="1665032"/>
                  <a:ext cx="114476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200"/>
                    <a:t>current</a:t>
                  </a:r>
                  <a:endParaRPr lang="ko-KR" altLang="en-US" sz="2200"/>
                </a:p>
              </p:txBody>
            </p:sp>
          </p:grp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47A988B-7961-4254-8477-3AA6CAB62722}"/>
                  </a:ext>
                </a:extLst>
              </p:cNvPr>
              <p:cNvSpPr txBox="1"/>
              <p:nvPr/>
            </p:nvSpPr>
            <p:spPr>
              <a:xfrm>
                <a:off x="4020550" y="2964839"/>
                <a:ext cx="11447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current</a:t>
                </a:r>
                <a:endParaRPr lang="ko-KR" altLang="en-US" sz="220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FB8EB07B-4C54-44E6-B37C-02FF3A460D1C}"/>
                  </a:ext>
                </a:extLst>
              </p:cNvPr>
              <p:cNvSpPr txBox="1"/>
              <p:nvPr/>
            </p:nvSpPr>
            <p:spPr>
              <a:xfrm>
                <a:off x="5186191" y="4255263"/>
                <a:ext cx="114476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current</a:t>
                </a:r>
                <a:endParaRPr lang="ko-KR" altLang="en-US" sz="220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28BA2E8-B3C9-49B3-8F89-58B04E8A72AF}"/>
                  </a:ext>
                </a:extLst>
              </p:cNvPr>
              <p:cNvSpPr txBox="1"/>
              <p:nvPr/>
            </p:nvSpPr>
            <p:spPr>
              <a:xfrm>
                <a:off x="5154341" y="5440262"/>
                <a:ext cx="12570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previous</a:t>
                </a:r>
                <a:endParaRPr lang="ko-KR" altLang="en-US" sz="2200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D2012A06-0A8E-4EB4-A549-B9984315A52C}"/>
                  </a:ext>
                </a:extLst>
              </p:cNvPr>
              <p:cNvSpPr txBox="1"/>
              <p:nvPr/>
            </p:nvSpPr>
            <p:spPr>
              <a:xfrm>
                <a:off x="619254" y="2215952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0</a:t>
                </a:r>
                <a:endParaRPr lang="ko-KR" altLang="en-US" sz="220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73D1721F-8A54-4905-BB3F-01E38C0B45B1}"/>
                  </a:ext>
                </a:extLst>
              </p:cNvPr>
              <p:cNvSpPr txBox="1"/>
              <p:nvPr/>
            </p:nvSpPr>
            <p:spPr>
              <a:xfrm>
                <a:off x="388061" y="1797862"/>
                <a:ext cx="1001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Step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C1AF1367-63A1-4558-BE9A-98E1E8B56C02}"/>
                  </a:ext>
                </a:extLst>
              </p:cNvPr>
              <p:cNvSpPr txBox="1"/>
              <p:nvPr/>
            </p:nvSpPr>
            <p:spPr>
              <a:xfrm>
                <a:off x="615175" y="3545124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1</a:t>
                </a:r>
                <a:endParaRPr lang="ko-KR" altLang="en-US" sz="220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499B54D-86D6-436C-BDDD-6046594B0364}"/>
                  </a:ext>
                </a:extLst>
              </p:cNvPr>
              <p:cNvSpPr txBox="1"/>
              <p:nvPr/>
            </p:nvSpPr>
            <p:spPr>
              <a:xfrm>
                <a:off x="623561" y="4822328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2</a:t>
                </a:r>
                <a:endParaRPr lang="ko-KR" altLang="en-US" sz="220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4269B82C-2FED-450A-9C8F-B02727E50399}"/>
                  </a:ext>
                </a:extLst>
              </p:cNvPr>
              <p:cNvSpPr txBox="1"/>
              <p:nvPr/>
            </p:nvSpPr>
            <p:spPr>
              <a:xfrm>
                <a:off x="623561" y="6029701"/>
                <a:ext cx="5408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3</a:t>
                </a:r>
                <a:endParaRPr lang="ko-KR" altLang="en-US" sz="2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455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C07D4C40-F159-4052-A8BD-FCB211669A20}"/>
              </a:ext>
            </a:extLst>
          </p:cNvPr>
          <p:cNvGrpSpPr/>
          <p:nvPr/>
        </p:nvGrpSpPr>
        <p:grpSpPr>
          <a:xfrm>
            <a:off x="1391325" y="2210169"/>
            <a:ext cx="9409350" cy="2437661"/>
            <a:chOff x="1391325" y="2998113"/>
            <a:chExt cx="9409350" cy="24376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96D0BD-1306-48BF-8A61-890C233C3BC2}"/>
                </a:ext>
              </a:extLst>
            </p:cNvPr>
            <p:cNvGrpSpPr/>
            <p:nvPr/>
          </p:nvGrpSpPr>
          <p:grpSpPr>
            <a:xfrm>
              <a:off x="10501737" y="4063804"/>
              <a:ext cx="298938" cy="741267"/>
              <a:chOff x="10322170" y="2789368"/>
              <a:chExt cx="298938" cy="741267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A94C232-7665-4E1B-8877-F8F571C85A04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39FA401-D79B-49DC-A106-AEF7C5526AA3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FF360F9-CFA4-467E-A416-EBC82AED2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2BF557B-594D-4584-8A09-610B5A032086}"/>
                </a:ext>
              </a:extLst>
            </p:cNvPr>
            <p:cNvGrpSpPr/>
            <p:nvPr/>
          </p:nvGrpSpPr>
          <p:grpSpPr>
            <a:xfrm>
              <a:off x="2873960" y="4210510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AC86360-1083-4DC8-BAD2-13F4CE112F89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DA899D49-5A2E-4C41-8E67-93934419F07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372788F-0BBB-4A74-8A3F-0BB248BCD915}"/>
                </a:ext>
              </a:extLst>
            </p:cNvPr>
            <p:cNvGrpSpPr/>
            <p:nvPr/>
          </p:nvGrpSpPr>
          <p:grpSpPr>
            <a:xfrm>
              <a:off x="4114273" y="4210510"/>
              <a:ext cx="944296" cy="457201"/>
              <a:chOff x="5296273" y="3200400"/>
              <a:chExt cx="1063125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EE0418E-D6BA-4D40-9127-4B8CC8D301A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E1144C5-4CF7-42AB-A86B-30AEA3E02EA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8064DBD-9497-46CA-8B91-4C9366C280DA}"/>
                </a:ext>
              </a:extLst>
            </p:cNvPr>
            <p:cNvGrpSpPr/>
            <p:nvPr/>
          </p:nvGrpSpPr>
          <p:grpSpPr>
            <a:xfrm>
              <a:off x="5305363" y="4210510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C0CD444-D054-40A6-8FD2-A2B5221E041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89D8FAD-37EF-4157-8866-765689183B9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33C794-4D83-4CC9-83DD-3A8E9FE1A98A}"/>
                </a:ext>
              </a:extLst>
            </p:cNvPr>
            <p:cNvGrpSpPr/>
            <p:nvPr/>
          </p:nvGrpSpPr>
          <p:grpSpPr>
            <a:xfrm>
              <a:off x="6500687" y="4210510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A604B08-E1B7-4BA7-8914-9B1F8AFB7F6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D9C2A6A-8C17-43F8-B76A-2060AB0B01D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7DBF73C-CDDA-4C7D-975D-2CC991529EFA}"/>
                </a:ext>
              </a:extLst>
            </p:cNvPr>
            <p:cNvGrpSpPr/>
            <p:nvPr/>
          </p:nvGrpSpPr>
          <p:grpSpPr>
            <a:xfrm>
              <a:off x="7737909" y="4210510"/>
              <a:ext cx="944296" cy="457201"/>
              <a:chOff x="5296273" y="3200400"/>
              <a:chExt cx="1063125" cy="4572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EB344D9-E012-499B-AA41-8B5DF12E9D7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78501FB3-1E86-48F7-AE87-7861E69A206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8CA7D37-FC4A-4E53-9545-8F539286ABA3}"/>
                </a:ext>
              </a:extLst>
            </p:cNvPr>
            <p:cNvGrpSpPr/>
            <p:nvPr/>
          </p:nvGrpSpPr>
          <p:grpSpPr>
            <a:xfrm>
              <a:off x="8975131" y="4205838"/>
              <a:ext cx="944296" cy="457201"/>
              <a:chOff x="5296273" y="3200400"/>
              <a:chExt cx="1063125" cy="4572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22ED6FC-2B06-46E8-A4D0-A3507CE6576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143CA1C-F6C8-4BCF-8F29-D3B6E4CABA70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22304AD-4A64-45FD-86DA-6C964C49EF0E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>
              <a:off x="3818256" y="4439110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1B16085-A253-4019-B26F-4A3EA6AD39B4}"/>
                </a:ext>
              </a:extLst>
            </p:cNvPr>
            <p:cNvCxnSpPr>
              <a:stCxn id="37" idx="3"/>
              <a:endCxn id="34" idx="1"/>
            </p:cNvCxnSpPr>
            <p:nvPr/>
          </p:nvCxnSpPr>
          <p:spPr>
            <a:xfrm>
              <a:off x="5058569" y="4439110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5DD69AB-9CF0-4B0F-9FD8-4853E6FE4089}"/>
                </a:ext>
              </a:extLst>
            </p:cNvPr>
            <p:cNvCxnSpPr>
              <a:stCxn id="35" idx="3"/>
              <a:endCxn id="32" idx="1"/>
            </p:cNvCxnSpPr>
            <p:nvPr/>
          </p:nvCxnSpPr>
          <p:spPr>
            <a:xfrm>
              <a:off x="6249659" y="4439110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5AC8EF7-0FFB-4811-9F3E-E0E2EE5043CE}"/>
                </a:ext>
              </a:extLst>
            </p:cNvPr>
            <p:cNvCxnSpPr>
              <a:stCxn id="33" idx="3"/>
              <a:endCxn id="30" idx="1"/>
            </p:cNvCxnSpPr>
            <p:nvPr/>
          </p:nvCxnSpPr>
          <p:spPr>
            <a:xfrm>
              <a:off x="7444983" y="4439110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C67ED06-6926-4138-94E8-131C519B54B5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8682205" y="4434439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BAF4A97-EE2C-4AA6-BC14-47D0F9B33FC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919427" y="4434438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721C18-2FC0-4E4A-8D19-0B5F6DB4A526}"/>
                </a:ext>
              </a:extLst>
            </p:cNvPr>
            <p:cNvSpPr txBox="1"/>
            <p:nvPr/>
          </p:nvSpPr>
          <p:spPr>
            <a:xfrm>
              <a:off x="1391325" y="4218993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5E19188-68CC-459B-B7D2-210567D0CFBB}"/>
                </a:ext>
              </a:extLst>
            </p:cNvPr>
            <p:cNvCxnSpPr>
              <a:cxnSpLocks/>
              <a:stCxn id="18" idx="3"/>
              <a:endCxn id="38" idx="1"/>
            </p:cNvCxnSpPr>
            <p:nvPr/>
          </p:nvCxnSpPr>
          <p:spPr>
            <a:xfrm>
              <a:off x="2393276" y="4434437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234A64-2D46-41D7-91E4-038970FB1A2C}"/>
                </a:ext>
              </a:extLst>
            </p:cNvPr>
            <p:cNvSpPr txBox="1"/>
            <p:nvPr/>
          </p:nvSpPr>
          <p:spPr>
            <a:xfrm>
              <a:off x="6283473" y="301155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0DEEE5-F708-4675-A938-7AC5988BA55A}"/>
                </a:ext>
              </a:extLst>
            </p:cNvPr>
            <p:cNvSpPr txBox="1"/>
            <p:nvPr/>
          </p:nvSpPr>
          <p:spPr>
            <a:xfrm>
              <a:off x="5022538" y="2998113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C82830B-3907-44CD-BBB1-2311FFC577AF}"/>
                </a:ext>
              </a:extLst>
            </p:cNvPr>
            <p:cNvCxnSpPr>
              <a:stCxn id="21" idx="2"/>
              <a:endCxn id="34" idx="0"/>
            </p:cNvCxnSpPr>
            <p:nvPr/>
          </p:nvCxnSpPr>
          <p:spPr>
            <a:xfrm>
              <a:off x="5660532" y="3429000"/>
              <a:ext cx="1" cy="78151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2A51ED7-BD50-4A1A-8D2B-160D027669A6}"/>
                </a:ext>
              </a:extLst>
            </p:cNvPr>
            <p:cNvCxnSpPr>
              <a:stCxn id="20" idx="2"/>
              <a:endCxn id="32" idx="0"/>
            </p:cNvCxnSpPr>
            <p:nvPr/>
          </p:nvCxnSpPr>
          <p:spPr>
            <a:xfrm>
              <a:off x="6855856" y="3442445"/>
              <a:ext cx="1" cy="7680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화살표: 위로 구부러짐 56">
              <a:extLst>
                <a:ext uri="{FF2B5EF4-FFF2-40B4-BE49-F238E27FC236}">
                  <a16:creationId xmlns:a16="http://schemas.microsoft.com/office/drawing/2014/main" id="{87BC1B8A-AF8B-4161-B261-BB240EE9C212}"/>
                </a:ext>
              </a:extLst>
            </p:cNvPr>
            <p:cNvSpPr/>
            <p:nvPr/>
          </p:nvSpPr>
          <p:spPr>
            <a:xfrm>
              <a:off x="6027739" y="4744157"/>
              <a:ext cx="2094278" cy="691617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323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6F4D4B-F07B-4FD0-9913-D5F1405D456A}"/>
              </a:ext>
            </a:extLst>
          </p:cNvPr>
          <p:cNvGrpSpPr/>
          <p:nvPr/>
        </p:nvGrpSpPr>
        <p:grpSpPr>
          <a:xfrm>
            <a:off x="1391325" y="1789607"/>
            <a:ext cx="9409350" cy="3278786"/>
            <a:chOff x="1391325" y="1789607"/>
            <a:chExt cx="9409350" cy="32787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08AC75E-DA9B-4C58-8AF7-67DFE4991BF4}"/>
                </a:ext>
              </a:extLst>
            </p:cNvPr>
            <p:cNvGrpSpPr/>
            <p:nvPr/>
          </p:nvGrpSpPr>
          <p:grpSpPr>
            <a:xfrm>
              <a:off x="10501737" y="3800483"/>
              <a:ext cx="298938" cy="741267"/>
              <a:chOff x="10322170" y="2789368"/>
              <a:chExt cx="298938" cy="741267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8D14783D-7A1D-4F6D-A0B3-012C9D23D022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1A6548F4-CB5D-4C52-9C3E-A81563ECA4A5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33D667C-4F8A-4B5E-82B8-BAD7B1DDF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8EC91DE-FD1E-4802-A43F-466776286EF4}"/>
                </a:ext>
              </a:extLst>
            </p:cNvPr>
            <p:cNvGrpSpPr/>
            <p:nvPr/>
          </p:nvGrpSpPr>
          <p:grpSpPr>
            <a:xfrm>
              <a:off x="2873960" y="3947189"/>
              <a:ext cx="944296" cy="457201"/>
              <a:chOff x="5296273" y="3200400"/>
              <a:chExt cx="1063125" cy="457201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8184766-051D-4A9B-B36F-143B93DC12C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F70E718-9DDE-4D90-9F4F-EDBDB4261CC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DDCE5A-AB4E-4B0A-A97B-8E8971400631}"/>
                </a:ext>
              </a:extLst>
            </p:cNvPr>
            <p:cNvGrpSpPr/>
            <p:nvPr/>
          </p:nvGrpSpPr>
          <p:grpSpPr>
            <a:xfrm>
              <a:off x="4114273" y="3947189"/>
              <a:ext cx="944296" cy="457201"/>
              <a:chOff x="5296273" y="3200400"/>
              <a:chExt cx="1063125" cy="45720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9257D86B-8986-42ED-A0B6-632C25F172ED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7446252-E128-432A-A9B7-19CAF7A5D492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B1CC44B-572C-4B31-9553-7A3A1F63646F}"/>
                </a:ext>
              </a:extLst>
            </p:cNvPr>
            <p:cNvGrpSpPr/>
            <p:nvPr/>
          </p:nvGrpSpPr>
          <p:grpSpPr>
            <a:xfrm>
              <a:off x="5305363" y="3947189"/>
              <a:ext cx="944296" cy="457201"/>
              <a:chOff x="5296273" y="3200400"/>
              <a:chExt cx="1063125" cy="45720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D353D6E-AE47-4C13-8F35-03F67B441F49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5498A2F-FF7E-4069-BAFE-19B8F5D95F7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92F0F1E-555A-41D1-B565-E5CCA32B16D8}"/>
                </a:ext>
              </a:extLst>
            </p:cNvPr>
            <p:cNvGrpSpPr/>
            <p:nvPr/>
          </p:nvGrpSpPr>
          <p:grpSpPr>
            <a:xfrm>
              <a:off x="6500687" y="3947189"/>
              <a:ext cx="944296" cy="457201"/>
              <a:chOff x="5296273" y="3200400"/>
              <a:chExt cx="1063125" cy="45720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5EB968D-8C9C-4FEA-A5B3-B7C458A9723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174B660-A80D-4D6B-88BD-262EFB56E598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6517CAD-5BB6-44E5-BEB2-EEFC3B52AC63}"/>
                </a:ext>
              </a:extLst>
            </p:cNvPr>
            <p:cNvGrpSpPr/>
            <p:nvPr/>
          </p:nvGrpSpPr>
          <p:grpSpPr>
            <a:xfrm>
              <a:off x="7737909" y="3947189"/>
              <a:ext cx="944296" cy="457201"/>
              <a:chOff x="5296273" y="3200400"/>
              <a:chExt cx="1063125" cy="4572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21AB0EA-FC38-4ABC-813D-617152D353FC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B40E446-970E-46FB-BAE0-B4A2F8A57FC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F59A508-833A-4241-8657-5C8822C91227}"/>
                </a:ext>
              </a:extLst>
            </p:cNvPr>
            <p:cNvGrpSpPr/>
            <p:nvPr/>
          </p:nvGrpSpPr>
          <p:grpSpPr>
            <a:xfrm>
              <a:off x="8975131" y="3942517"/>
              <a:ext cx="944296" cy="457201"/>
              <a:chOff x="5296273" y="3200400"/>
              <a:chExt cx="1063125" cy="457201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F4320E5-15D2-4F36-8171-F3FB615B59F2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0527303-201A-4C4C-95F4-B85EE50A473B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7E22589-247E-405C-84F6-D8C003001CB3}"/>
                </a:ext>
              </a:extLst>
            </p:cNvPr>
            <p:cNvCxnSpPr>
              <a:cxnSpLocks/>
              <a:stCxn id="39" idx="3"/>
              <a:endCxn id="36" idx="1"/>
            </p:cNvCxnSpPr>
            <p:nvPr/>
          </p:nvCxnSpPr>
          <p:spPr>
            <a:xfrm>
              <a:off x="3818256" y="4175789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8CF7518-7754-4E62-93DD-DEFE3C37C00E}"/>
                </a:ext>
              </a:extLst>
            </p:cNvPr>
            <p:cNvCxnSpPr>
              <a:stCxn id="37" idx="3"/>
              <a:endCxn id="34" idx="1"/>
            </p:cNvCxnSpPr>
            <p:nvPr/>
          </p:nvCxnSpPr>
          <p:spPr>
            <a:xfrm>
              <a:off x="5058569" y="4175789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AD0F674-E996-4AFA-AFEE-B95FCC940C44}"/>
                </a:ext>
              </a:extLst>
            </p:cNvPr>
            <p:cNvCxnSpPr>
              <a:stCxn id="35" idx="3"/>
              <a:endCxn id="32" idx="1"/>
            </p:cNvCxnSpPr>
            <p:nvPr/>
          </p:nvCxnSpPr>
          <p:spPr>
            <a:xfrm>
              <a:off x="6249659" y="4175789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EE6599-26B0-4C11-B98B-6F5BB816F936}"/>
                </a:ext>
              </a:extLst>
            </p:cNvPr>
            <p:cNvCxnSpPr>
              <a:stCxn id="33" idx="3"/>
              <a:endCxn id="30" idx="1"/>
            </p:cNvCxnSpPr>
            <p:nvPr/>
          </p:nvCxnSpPr>
          <p:spPr>
            <a:xfrm>
              <a:off x="7444983" y="4175789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A2165E4-FE3C-4056-B5A5-8D8204858595}"/>
                </a:ext>
              </a:extLst>
            </p:cNvPr>
            <p:cNvCxnSpPr>
              <a:stCxn id="31" idx="3"/>
              <a:endCxn id="28" idx="1"/>
            </p:cNvCxnSpPr>
            <p:nvPr/>
          </p:nvCxnSpPr>
          <p:spPr>
            <a:xfrm flipV="1">
              <a:off x="8682205" y="4171118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8702421-8D09-40A4-BAD1-488A01E667AA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9919427" y="4171117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BEC100-7A93-4F8B-B7E7-6F486C1520FB}"/>
                </a:ext>
              </a:extLst>
            </p:cNvPr>
            <p:cNvSpPr txBox="1"/>
            <p:nvPr/>
          </p:nvSpPr>
          <p:spPr>
            <a:xfrm>
              <a:off x="1391325" y="395567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4BF4B2D-4967-456A-8A0C-B08B62051445}"/>
                </a:ext>
              </a:extLst>
            </p:cNvPr>
            <p:cNvCxnSpPr>
              <a:cxnSpLocks/>
              <a:stCxn id="18" idx="3"/>
              <a:endCxn id="38" idx="1"/>
            </p:cNvCxnSpPr>
            <p:nvPr/>
          </p:nvCxnSpPr>
          <p:spPr>
            <a:xfrm>
              <a:off x="2393276" y="4171116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703A49-D452-4BA7-B0AB-BA3A22F79CC7}"/>
                </a:ext>
              </a:extLst>
            </p:cNvPr>
            <p:cNvSpPr txBox="1"/>
            <p:nvPr/>
          </p:nvSpPr>
          <p:spPr>
            <a:xfrm>
              <a:off x="2656747" y="2727960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329967-A8A8-45D4-A44F-D7DFD859087F}"/>
                </a:ext>
              </a:extLst>
            </p:cNvPr>
            <p:cNvSpPr txBox="1"/>
            <p:nvPr/>
          </p:nvSpPr>
          <p:spPr>
            <a:xfrm>
              <a:off x="1391325" y="1902901"/>
              <a:ext cx="12759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906823D-4A09-429B-9C8B-EAB8ADED18FB}"/>
                </a:ext>
              </a:extLst>
            </p:cNvPr>
            <p:cNvCxnSpPr>
              <a:stCxn id="20" idx="2"/>
              <a:endCxn id="38" idx="0"/>
            </p:cNvCxnSpPr>
            <p:nvPr/>
          </p:nvCxnSpPr>
          <p:spPr>
            <a:xfrm>
              <a:off x="3229130" y="3158847"/>
              <a:ext cx="0" cy="78834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EF4875-70F4-4212-BC91-C1E3E58C4A5A}"/>
                </a:ext>
              </a:extLst>
            </p:cNvPr>
            <p:cNvGrpSpPr/>
            <p:nvPr/>
          </p:nvGrpSpPr>
          <p:grpSpPr>
            <a:xfrm>
              <a:off x="3701277" y="1789607"/>
              <a:ext cx="298938" cy="741267"/>
              <a:chOff x="10322170" y="2789368"/>
              <a:chExt cx="298938" cy="741267"/>
            </a:xfrm>
          </p:grpSpPr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D3CFD9D9-BBA0-42FC-8F9F-230CF7262CCE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B144798C-02E3-40A0-93F8-400D6FE3A3E8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3F2A111-32B6-4125-A89C-E350A74AE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0E3DF83A-71DD-48C7-A00B-38A0E1C71C2D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2667312" y="2118344"/>
              <a:ext cx="91698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화살표: 위로 구부러짐 42">
              <a:extLst>
                <a:ext uri="{FF2B5EF4-FFF2-40B4-BE49-F238E27FC236}">
                  <a16:creationId xmlns:a16="http://schemas.microsoft.com/office/drawing/2014/main" id="{2A156A5D-6F84-48B8-84E7-9E635E3361FA}"/>
                </a:ext>
              </a:extLst>
            </p:cNvPr>
            <p:cNvSpPr/>
            <p:nvPr/>
          </p:nvSpPr>
          <p:spPr>
            <a:xfrm>
              <a:off x="1855694" y="4434029"/>
              <a:ext cx="2689407" cy="634364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599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3C723DA6-0391-4A05-BD3E-C708B024E1C2}"/>
              </a:ext>
            </a:extLst>
          </p:cNvPr>
          <p:cNvGrpSpPr/>
          <p:nvPr/>
        </p:nvGrpSpPr>
        <p:grpSpPr>
          <a:xfrm>
            <a:off x="1461663" y="3058366"/>
            <a:ext cx="9268673" cy="741267"/>
            <a:chOff x="1391325" y="3275860"/>
            <a:chExt cx="9268673" cy="74126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1C85D74-55EF-479C-AAB2-778C5545C5A7}"/>
                </a:ext>
              </a:extLst>
            </p:cNvPr>
            <p:cNvCxnSpPr/>
            <p:nvPr/>
          </p:nvCxnSpPr>
          <p:spPr>
            <a:xfrm>
              <a:off x="10501737" y="3275860"/>
              <a:ext cx="0" cy="7412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2A9271F-D937-4FB4-8E76-346477B065D5}"/>
                </a:ext>
              </a:extLst>
            </p:cNvPr>
            <p:cNvCxnSpPr/>
            <p:nvPr/>
          </p:nvCxnSpPr>
          <p:spPr>
            <a:xfrm>
              <a:off x="10659998" y="3357641"/>
              <a:ext cx="0" cy="5517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406DDCD-4B33-4F43-B4BD-3CCEC275F7AE}"/>
                </a:ext>
              </a:extLst>
            </p:cNvPr>
            <p:cNvGrpSpPr/>
            <p:nvPr/>
          </p:nvGrpSpPr>
          <p:grpSpPr>
            <a:xfrm>
              <a:off x="2873960" y="3422566"/>
              <a:ext cx="944296" cy="457201"/>
              <a:chOff x="5296273" y="3200400"/>
              <a:chExt cx="1063125" cy="45720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A1389FA-85DC-416E-B93F-316530B24E9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043EBB4-580A-4C58-AAFF-1E9C40A41345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A51E17-C8B1-4933-AF4B-659F64691225}"/>
                </a:ext>
              </a:extLst>
            </p:cNvPr>
            <p:cNvGrpSpPr/>
            <p:nvPr/>
          </p:nvGrpSpPr>
          <p:grpSpPr>
            <a:xfrm>
              <a:off x="4114273" y="3422566"/>
              <a:ext cx="944296" cy="457201"/>
              <a:chOff x="5296273" y="3200400"/>
              <a:chExt cx="1063125" cy="45720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0B8E336-2429-48A3-8AA5-2E5592E6DEF7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2E758055-33E6-4412-98F5-68BC5A8C0C5F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50BFC7D-5C8B-4ECB-827D-2A204A37D7F6}"/>
                </a:ext>
              </a:extLst>
            </p:cNvPr>
            <p:cNvGrpSpPr/>
            <p:nvPr/>
          </p:nvGrpSpPr>
          <p:grpSpPr>
            <a:xfrm>
              <a:off x="5305363" y="3422566"/>
              <a:ext cx="944296" cy="457201"/>
              <a:chOff x="5296273" y="3200400"/>
              <a:chExt cx="1063125" cy="45720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7DD026D-512A-4D10-82AD-FB9FBEAAE0C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87FA169-95F1-4A8D-8DDD-357D5F78CDFE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EC5689-03F8-4EB0-82D3-537697434588}"/>
                </a:ext>
              </a:extLst>
            </p:cNvPr>
            <p:cNvGrpSpPr/>
            <p:nvPr/>
          </p:nvGrpSpPr>
          <p:grpSpPr>
            <a:xfrm>
              <a:off x="6500687" y="3422566"/>
              <a:ext cx="944296" cy="457201"/>
              <a:chOff x="5296273" y="3200400"/>
              <a:chExt cx="1063125" cy="45720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6B14559-689F-4664-889C-C30AAF0E751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C10A826-8212-43F3-B0C9-128F2DE29B57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9534959-E07B-49F6-BEEF-FBBD7C592B90}"/>
                </a:ext>
              </a:extLst>
            </p:cNvPr>
            <p:cNvGrpSpPr/>
            <p:nvPr/>
          </p:nvGrpSpPr>
          <p:grpSpPr>
            <a:xfrm>
              <a:off x="7737909" y="3422566"/>
              <a:ext cx="944296" cy="457201"/>
              <a:chOff x="5296273" y="3200400"/>
              <a:chExt cx="1063125" cy="457201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16DD38A3-AD21-461C-8CF4-F28EAD94FDD6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8CF4F2B-B7B9-4F1D-8D0D-E57B08FA09A4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7D7839A-6CB0-4BDA-ABDB-743F48D7347B}"/>
                </a:ext>
              </a:extLst>
            </p:cNvPr>
            <p:cNvGrpSpPr/>
            <p:nvPr/>
          </p:nvGrpSpPr>
          <p:grpSpPr>
            <a:xfrm>
              <a:off x="8975131" y="3417894"/>
              <a:ext cx="944296" cy="457201"/>
              <a:chOff x="5296273" y="3200400"/>
              <a:chExt cx="1063125" cy="457201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8E466E-B1FD-4638-B723-C2CF87FBA404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94500B9-9AC3-4BF0-BC53-ABADE22968C6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942D05A-0C5E-46DB-B536-09F89B598A74}"/>
                </a:ext>
              </a:extLst>
            </p:cNvPr>
            <p:cNvCxnSpPr>
              <a:cxnSpLocks/>
              <a:stCxn id="36" idx="3"/>
              <a:endCxn id="33" idx="1"/>
            </p:cNvCxnSpPr>
            <p:nvPr/>
          </p:nvCxnSpPr>
          <p:spPr>
            <a:xfrm>
              <a:off x="3818256" y="3651166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BCD106B-0015-4378-9022-13FDEB83A422}"/>
                </a:ext>
              </a:extLst>
            </p:cNvPr>
            <p:cNvCxnSpPr>
              <a:stCxn id="34" idx="3"/>
              <a:endCxn id="31" idx="1"/>
            </p:cNvCxnSpPr>
            <p:nvPr/>
          </p:nvCxnSpPr>
          <p:spPr>
            <a:xfrm>
              <a:off x="5058569" y="3651166"/>
              <a:ext cx="24679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8B1B052-246A-4F51-BE49-20BFCD721D25}"/>
                </a:ext>
              </a:extLst>
            </p:cNvPr>
            <p:cNvCxnSpPr>
              <a:stCxn id="32" idx="3"/>
              <a:endCxn id="29" idx="1"/>
            </p:cNvCxnSpPr>
            <p:nvPr/>
          </p:nvCxnSpPr>
          <p:spPr>
            <a:xfrm>
              <a:off x="6249659" y="3651166"/>
              <a:ext cx="25102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720E60-6886-424D-B9E5-8DABB6171ADB}"/>
                </a:ext>
              </a:extLst>
            </p:cNvPr>
            <p:cNvCxnSpPr>
              <a:stCxn id="30" idx="3"/>
              <a:endCxn id="27" idx="1"/>
            </p:cNvCxnSpPr>
            <p:nvPr/>
          </p:nvCxnSpPr>
          <p:spPr>
            <a:xfrm>
              <a:off x="7444983" y="3651166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19A0190-AA81-45B2-BDF5-2720F8AB0163}"/>
                </a:ext>
              </a:extLst>
            </p:cNvPr>
            <p:cNvCxnSpPr>
              <a:stCxn id="28" idx="3"/>
              <a:endCxn id="25" idx="1"/>
            </p:cNvCxnSpPr>
            <p:nvPr/>
          </p:nvCxnSpPr>
          <p:spPr>
            <a:xfrm flipV="1">
              <a:off x="8682205" y="3646495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7A4F465-B2DD-47B9-9A29-7596BF999BB3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9919427" y="3646494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58A122-50DC-4B35-9C25-B44E7C449012}"/>
                </a:ext>
              </a:extLst>
            </p:cNvPr>
            <p:cNvSpPr txBox="1"/>
            <p:nvPr/>
          </p:nvSpPr>
          <p:spPr>
            <a:xfrm>
              <a:off x="1391325" y="3431049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03B1C6A-468B-4D8D-A42A-776F892DF852}"/>
                </a:ext>
              </a:extLst>
            </p:cNvPr>
            <p:cNvCxnSpPr>
              <a:cxnSpLocks/>
              <a:stCxn id="18" idx="3"/>
              <a:endCxn id="35" idx="1"/>
            </p:cNvCxnSpPr>
            <p:nvPr/>
          </p:nvCxnSpPr>
          <p:spPr>
            <a:xfrm>
              <a:off x="2393276" y="3646493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080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3922370C-ACF3-4628-8EFC-572E94C7DF04}"/>
              </a:ext>
            </a:extLst>
          </p:cNvPr>
          <p:cNvGrpSpPr/>
          <p:nvPr/>
        </p:nvGrpSpPr>
        <p:grpSpPr>
          <a:xfrm>
            <a:off x="1386928" y="2388498"/>
            <a:ext cx="9418143" cy="2081004"/>
            <a:chOff x="1461663" y="1974921"/>
            <a:chExt cx="9418143" cy="2081004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75EC0A2-28CD-4193-ADD6-43BD570D0E24}"/>
                </a:ext>
              </a:extLst>
            </p:cNvPr>
            <p:cNvSpPr/>
            <p:nvPr/>
          </p:nvSpPr>
          <p:spPr>
            <a:xfrm>
              <a:off x="6350680" y="2836695"/>
              <a:ext cx="1286477" cy="12192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819535C-3412-4AC3-97A5-EA4D180B6D04}"/>
                </a:ext>
              </a:extLst>
            </p:cNvPr>
            <p:cNvGrpSpPr/>
            <p:nvPr/>
          </p:nvGrpSpPr>
          <p:grpSpPr>
            <a:xfrm>
              <a:off x="1461663" y="3200400"/>
              <a:ext cx="8958557" cy="461873"/>
              <a:chOff x="1391325" y="3417894"/>
              <a:chExt cx="8958557" cy="46187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4EE8E1BA-3345-4CD2-9D78-5411711A81BA}"/>
                  </a:ext>
                </a:extLst>
              </p:cNvPr>
              <p:cNvGrpSpPr/>
              <p:nvPr/>
            </p:nvGrpSpPr>
            <p:grpSpPr>
              <a:xfrm>
                <a:off x="2873960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3B0482A1-78DB-4EEC-8A78-4917D6A828AD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17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31EDDB13-8ADE-4539-A3DC-0FBDA543A1CE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716FF5D-A212-4FB6-8354-A9E592BFCED7}"/>
                  </a:ext>
                </a:extLst>
              </p:cNvPr>
              <p:cNvGrpSpPr/>
              <p:nvPr/>
            </p:nvGrpSpPr>
            <p:grpSpPr>
              <a:xfrm>
                <a:off x="4114273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AB63764-92B8-4B35-9204-1E9E074EA9A7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26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9C43950A-F037-4440-A21F-2CAAB1D712AB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96772C92-DCCF-4707-ABE1-A1B2CDA04DCA}"/>
                  </a:ext>
                </a:extLst>
              </p:cNvPr>
              <p:cNvGrpSpPr/>
              <p:nvPr/>
            </p:nvGrpSpPr>
            <p:grpSpPr>
              <a:xfrm>
                <a:off x="5305363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21F0C28A-D7B8-415D-B876-25F2EE8E4A8C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31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CF2BCFE-A461-4D28-9839-3080CAF99BB2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D3F5EE3-5680-4083-9826-D668CC8D7A24}"/>
                  </a:ext>
                </a:extLst>
              </p:cNvPr>
              <p:cNvGrpSpPr/>
              <p:nvPr/>
            </p:nvGrpSpPr>
            <p:grpSpPr>
              <a:xfrm>
                <a:off x="6500687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1606458-2D54-4DF0-9C3C-0B8625C54FA3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54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2ED31D3F-1E77-4960-8660-403423D581C0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496674C-6F97-4AEE-A77B-72D2C004D048}"/>
                  </a:ext>
                </a:extLst>
              </p:cNvPr>
              <p:cNvGrpSpPr/>
              <p:nvPr/>
            </p:nvGrpSpPr>
            <p:grpSpPr>
              <a:xfrm>
                <a:off x="7737909" y="3422566"/>
                <a:ext cx="944296" cy="457201"/>
                <a:chOff x="5296273" y="3200400"/>
                <a:chExt cx="1063125" cy="4572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89155483-4123-4C36-8ED6-D17FC780F327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77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9C49080-8347-4FCE-89EC-87CEC27D1D0C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D5631AF-6557-404C-9AAB-1DDCD6A8A899}"/>
                  </a:ext>
                </a:extLst>
              </p:cNvPr>
              <p:cNvGrpSpPr/>
              <p:nvPr/>
            </p:nvGrpSpPr>
            <p:grpSpPr>
              <a:xfrm>
                <a:off x="8975131" y="3417894"/>
                <a:ext cx="944296" cy="457201"/>
                <a:chOff x="5296273" y="3200400"/>
                <a:chExt cx="1063125" cy="457201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77D676B-E441-4111-8168-6BD1F2C6ED1D}"/>
                    </a:ext>
                  </a:extLst>
                </p:cNvPr>
                <p:cNvSpPr/>
                <p:nvPr/>
              </p:nvSpPr>
              <p:spPr>
                <a:xfrm>
                  <a:off x="5296273" y="3200401"/>
                  <a:ext cx="799727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200">
                      <a:solidFill>
                        <a:schemeClr val="tx1"/>
                      </a:solidFill>
                    </a:rPr>
                    <a:t>93</a:t>
                  </a:r>
                  <a:endParaRPr lang="ko-KR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DEE728D-C060-43F6-9A73-FAA33DA7C1EC}"/>
                    </a:ext>
                  </a:extLst>
                </p:cNvPr>
                <p:cNvSpPr/>
                <p:nvPr/>
              </p:nvSpPr>
              <p:spPr>
                <a:xfrm>
                  <a:off x="6096000" y="3200400"/>
                  <a:ext cx="263398" cy="4572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CE0A081-C79D-4A2B-9615-8C133C87357A}"/>
                  </a:ext>
                </a:extLst>
              </p:cNvPr>
              <p:cNvCxnSpPr>
                <a:cxnSpLocks/>
                <a:stCxn id="32" idx="3"/>
                <a:endCxn id="29" idx="1"/>
              </p:cNvCxnSpPr>
              <p:nvPr/>
            </p:nvCxnSpPr>
            <p:spPr>
              <a:xfrm>
                <a:off x="3818256" y="3651166"/>
                <a:ext cx="296017" cy="1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E4B2280-57C0-4B68-A56C-EA87131DC536}"/>
                  </a:ext>
                </a:extLst>
              </p:cNvPr>
              <p:cNvCxnSpPr>
                <a:stCxn id="30" idx="3"/>
                <a:endCxn id="27" idx="1"/>
              </p:cNvCxnSpPr>
              <p:nvPr/>
            </p:nvCxnSpPr>
            <p:spPr>
              <a:xfrm>
                <a:off x="5058569" y="3651166"/>
                <a:ext cx="246794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B2741A0-34E4-4D18-9ACF-5BDC41434C19}"/>
                  </a:ext>
                </a:extLst>
              </p:cNvPr>
              <p:cNvCxnSpPr>
                <a:stCxn id="28" idx="3"/>
                <a:endCxn id="25" idx="1"/>
              </p:cNvCxnSpPr>
              <p:nvPr/>
            </p:nvCxnSpPr>
            <p:spPr>
              <a:xfrm>
                <a:off x="6249659" y="3651166"/>
                <a:ext cx="251028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A818F8ED-4E07-42DD-8DD4-E1C6ACCA7CD4}"/>
                  </a:ext>
                </a:extLst>
              </p:cNvPr>
              <p:cNvCxnSpPr>
                <a:stCxn id="26" idx="3"/>
                <a:endCxn id="23" idx="1"/>
              </p:cNvCxnSpPr>
              <p:nvPr/>
            </p:nvCxnSpPr>
            <p:spPr>
              <a:xfrm>
                <a:off x="7444983" y="3651166"/>
                <a:ext cx="292926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FA81C83-00ED-4E7C-BA40-676234FBF5B1}"/>
                  </a:ext>
                </a:extLst>
              </p:cNvPr>
              <p:cNvCxnSpPr>
                <a:stCxn id="24" idx="3"/>
                <a:endCxn id="21" idx="1"/>
              </p:cNvCxnSpPr>
              <p:nvPr/>
            </p:nvCxnSpPr>
            <p:spPr>
              <a:xfrm flipV="1">
                <a:off x="8682205" y="3646495"/>
                <a:ext cx="292926" cy="467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5E0551EA-468B-4631-91D4-E64FB8AF899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9919427" y="3646494"/>
                <a:ext cx="430455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FBEF2-1457-4458-BEB7-12726036B54F}"/>
                  </a:ext>
                </a:extLst>
              </p:cNvPr>
              <p:cNvSpPr txBox="1"/>
              <p:nvPr/>
            </p:nvSpPr>
            <p:spPr>
              <a:xfrm>
                <a:off x="1391325" y="3431049"/>
                <a:ext cx="10019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/>
                  <a:t>head</a:t>
                </a:r>
                <a:endParaRPr lang="ko-KR" altLang="en-US" sz="2200"/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3C7511B6-38C1-446C-A47D-22286781BA5C}"/>
                  </a:ext>
                </a:extLst>
              </p:cNvPr>
              <p:cNvCxnSpPr>
                <a:cxnSpLocks/>
                <a:stCxn id="19" idx="3"/>
                <a:endCxn id="31" idx="1"/>
              </p:cNvCxnSpPr>
              <p:nvPr/>
            </p:nvCxnSpPr>
            <p:spPr>
              <a:xfrm>
                <a:off x="2393276" y="3646493"/>
                <a:ext cx="480684" cy="467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F3B863-8F4A-4F8A-B218-847AA708C948}"/>
                </a:ext>
              </a:extLst>
            </p:cNvPr>
            <p:cNvSpPr txBox="1"/>
            <p:nvPr/>
          </p:nvSpPr>
          <p:spPr>
            <a:xfrm>
              <a:off x="2727084" y="197492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FDA2ED-1572-4803-B7A0-588043F0778D}"/>
                </a:ext>
              </a:extLst>
            </p:cNvPr>
            <p:cNvSpPr txBox="1"/>
            <p:nvPr/>
          </p:nvSpPr>
          <p:spPr>
            <a:xfrm>
              <a:off x="3967397" y="197492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C1095E-65C2-4C82-9105-0AFB662F59D6}"/>
                </a:ext>
              </a:extLst>
            </p:cNvPr>
            <p:cNvSpPr txBox="1"/>
            <p:nvPr/>
          </p:nvSpPr>
          <p:spPr>
            <a:xfrm>
              <a:off x="5158487" y="197492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320830-000C-4567-A736-C9664A383241}"/>
                </a:ext>
              </a:extLst>
            </p:cNvPr>
            <p:cNvSpPr txBox="1"/>
            <p:nvPr/>
          </p:nvSpPr>
          <p:spPr>
            <a:xfrm>
              <a:off x="6354329" y="1974921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7BA3FD85-CD0E-43AC-AC9E-E350190E2059}"/>
                </a:ext>
              </a:extLst>
            </p:cNvPr>
            <p:cNvCxnSpPr>
              <a:stCxn id="33" idx="2"/>
              <a:endCxn id="31" idx="0"/>
            </p:cNvCxnSpPr>
            <p:nvPr/>
          </p:nvCxnSpPr>
          <p:spPr>
            <a:xfrm>
              <a:off x="3299467" y="2405809"/>
              <a:ext cx="1" cy="79926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D23485-8B42-4F36-840E-E00F6B535DD6}"/>
                </a:ext>
              </a:extLst>
            </p:cNvPr>
            <p:cNvCxnSpPr>
              <a:stCxn id="34" idx="2"/>
              <a:endCxn id="29" idx="0"/>
            </p:cNvCxnSpPr>
            <p:nvPr/>
          </p:nvCxnSpPr>
          <p:spPr>
            <a:xfrm>
              <a:off x="4539780" y="2405809"/>
              <a:ext cx="1" cy="79926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BC9C619-5E1F-4E82-AA31-A946D8D3E30E}"/>
                </a:ext>
              </a:extLst>
            </p:cNvPr>
            <p:cNvCxnSpPr>
              <a:stCxn id="35" idx="2"/>
              <a:endCxn id="27" idx="0"/>
            </p:cNvCxnSpPr>
            <p:nvPr/>
          </p:nvCxnSpPr>
          <p:spPr>
            <a:xfrm>
              <a:off x="5730870" y="2405809"/>
              <a:ext cx="1" cy="799264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1A74ACE-A526-4443-9571-ED5FCCBBB81C}"/>
                </a:ext>
              </a:extLst>
            </p:cNvPr>
            <p:cNvCxnSpPr>
              <a:stCxn id="36" idx="2"/>
              <a:endCxn id="25" idx="0"/>
            </p:cNvCxnSpPr>
            <p:nvPr/>
          </p:nvCxnSpPr>
          <p:spPr>
            <a:xfrm flipH="1">
              <a:off x="6926195" y="2405808"/>
              <a:ext cx="517" cy="7992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1E90F73-B992-4436-90A7-3C24807E5486}"/>
                </a:ext>
              </a:extLst>
            </p:cNvPr>
            <p:cNvGrpSpPr/>
            <p:nvPr/>
          </p:nvGrpSpPr>
          <p:grpSpPr>
            <a:xfrm>
              <a:off x="10580868" y="3058364"/>
              <a:ext cx="298938" cy="741267"/>
              <a:chOff x="10322170" y="2789368"/>
              <a:chExt cx="298938" cy="741267"/>
            </a:xfrm>
          </p:grpSpPr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7D2C7FB8-09F4-4BD3-A966-343F9024EC50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7400EAD1-1F8C-475F-A5DA-573234EAD8D8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A0D9DB5-E9D8-47C4-AB0E-B9A5E4B27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9821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26EB7DDA-7515-4306-BF79-77FC1CF0B1A5}"/>
              </a:ext>
            </a:extLst>
          </p:cNvPr>
          <p:cNvGrpSpPr/>
          <p:nvPr/>
        </p:nvGrpSpPr>
        <p:grpSpPr>
          <a:xfrm>
            <a:off x="1386928" y="1443027"/>
            <a:ext cx="9418143" cy="3971946"/>
            <a:chOff x="1386928" y="2388498"/>
            <a:chExt cx="9418143" cy="397194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3E0FCB-197E-4787-9125-1B95BFE5DA9B}"/>
                </a:ext>
              </a:extLst>
            </p:cNvPr>
            <p:cNvGrpSpPr/>
            <p:nvPr/>
          </p:nvGrpSpPr>
          <p:grpSpPr>
            <a:xfrm>
              <a:off x="2869563" y="3618649"/>
              <a:ext cx="944296" cy="457201"/>
              <a:chOff x="5296273" y="3200400"/>
              <a:chExt cx="1063125" cy="45720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404046A-6BCB-439F-B783-C36E3F8C64A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17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A4E6723-3AE7-4FAB-B2A5-67B462B55AF4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8026CEC-10BB-4F13-8392-2657D79CB018}"/>
                </a:ext>
              </a:extLst>
            </p:cNvPr>
            <p:cNvGrpSpPr/>
            <p:nvPr/>
          </p:nvGrpSpPr>
          <p:grpSpPr>
            <a:xfrm>
              <a:off x="4109876" y="3618649"/>
              <a:ext cx="944296" cy="457201"/>
              <a:chOff x="5296273" y="3200400"/>
              <a:chExt cx="1063125" cy="45720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17687C3-3EEC-4836-98D2-A863A0DA89AE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26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B1902BD-6015-442B-A3B0-3F0BB2DDDA69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71E8-C0B6-4255-961B-88BA5E5FE7F1}"/>
                </a:ext>
              </a:extLst>
            </p:cNvPr>
            <p:cNvGrpSpPr/>
            <p:nvPr/>
          </p:nvGrpSpPr>
          <p:grpSpPr>
            <a:xfrm>
              <a:off x="5330998" y="5070932"/>
              <a:ext cx="944296" cy="457201"/>
              <a:chOff x="5296273" y="3200400"/>
              <a:chExt cx="1063125" cy="457201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EB85B887-4F75-481E-8B0D-0620E865A4FF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31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E5CAEC9-094D-4504-9C45-F0DEA2A564BD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F045D7C-07AB-449A-A4DE-499B8BEEA911}"/>
                </a:ext>
              </a:extLst>
            </p:cNvPr>
            <p:cNvGrpSpPr/>
            <p:nvPr/>
          </p:nvGrpSpPr>
          <p:grpSpPr>
            <a:xfrm>
              <a:off x="6496290" y="3618649"/>
              <a:ext cx="944296" cy="457201"/>
              <a:chOff x="5296273" y="3200400"/>
              <a:chExt cx="1063125" cy="45720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237847-3000-49A5-A517-F1EB0FAA0B3A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54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07EC035-317E-4397-AA22-2BD07BD663F3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2419E7F-0A1C-4459-ADB9-79AB7B89DBCA}"/>
                </a:ext>
              </a:extLst>
            </p:cNvPr>
            <p:cNvGrpSpPr/>
            <p:nvPr/>
          </p:nvGrpSpPr>
          <p:grpSpPr>
            <a:xfrm>
              <a:off x="7733512" y="3618649"/>
              <a:ext cx="944296" cy="457201"/>
              <a:chOff x="5296273" y="3200400"/>
              <a:chExt cx="1063125" cy="457201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34DEDD0F-83F3-4143-9062-26C448EE4978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77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DD1F1F23-70B5-4DBF-A51F-85018D7FB795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C42EE4E-7F0A-45D8-A925-07624D20F756}"/>
                </a:ext>
              </a:extLst>
            </p:cNvPr>
            <p:cNvGrpSpPr/>
            <p:nvPr/>
          </p:nvGrpSpPr>
          <p:grpSpPr>
            <a:xfrm>
              <a:off x="8970734" y="3613977"/>
              <a:ext cx="944296" cy="457201"/>
              <a:chOff x="5296273" y="3200400"/>
              <a:chExt cx="1063125" cy="45720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CC9FE5A-ECD4-404E-9FEA-6B370B37799B}"/>
                  </a:ext>
                </a:extLst>
              </p:cNvPr>
              <p:cNvSpPr/>
              <p:nvPr/>
            </p:nvSpPr>
            <p:spPr>
              <a:xfrm>
                <a:off x="5296273" y="3200401"/>
                <a:ext cx="799727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200">
                    <a:solidFill>
                      <a:schemeClr val="tx1"/>
                    </a:solidFill>
                  </a:rPr>
                  <a:t>93</a:t>
                </a:r>
                <a:endParaRPr lang="ko-KR" altLang="en-US" sz="2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15E21A8-5ADC-473D-A9D6-02B37BEEB061}"/>
                  </a:ext>
                </a:extLst>
              </p:cNvPr>
              <p:cNvSpPr/>
              <p:nvPr/>
            </p:nvSpPr>
            <p:spPr>
              <a:xfrm>
                <a:off x="6096000" y="3200400"/>
                <a:ext cx="263398" cy="45720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21EDBFB-FD4C-4807-B6FF-CF8D44514AD8}"/>
                </a:ext>
              </a:extLst>
            </p:cNvPr>
            <p:cNvCxnSpPr>
              <a:cxnSpLocks/>
              <a:stCxn id="44" idx="3"/>
              <a:endCxn id="41" idx="1"/>
            </p:cNvCxnSpPr>
            <p:nvPr/>
          </p:nvCxnSpPr>
          <p:spPr>
            <a:xfrm>
              <a:off x="3813859" y="3847249"/>
              <a:ext cx="296017" cy="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C4B862A-14BA-464D-99CF-FD42013FE317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>
              <a:off x="7440586" y="3847249"/>
              <a:ext cx="292926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AA3647C-8A7D-4236-942E-9888867ABF5B}"/>
                </a:ext>
              </a:extLst>
            </p:cNvPr>
            <p:cNvCxnSpPr>
              <a:stCxn id="36" idx="3"/>
              <a:endCxn id="33" idx="1"/>
            </p:cNvCxnSpPr>
            <p:nvPr/>
          </p:nvCxnSpPr>
          <p:spPr>
            <a:xfrm flipV="1">
              <a:off x="8677808" y="3842578"/>
              <a:ext cx="292926" cy="46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486A4C4-623A-4E8F-BF33-A3340E7F3E68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9915030" y="3842577"/>
              <a:ext cx="4304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61B2C3-922A-4F76-809E-05A4B4B8103A}"/>
                </a:ext>
              </a:extLst>
            </p:cNvPr>
            <p:cNvSpPr txBox="1"/>
            <p:nvPr/>
          </p:nvSpPr>
          <p:spPr>
            <a:xfrm>
              <a:off x="1386928" y="3627132"/>
              <a:ext cx="10019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head</a:t>
              </a:r>
              <a:endParaRPr lang="ko-KR" altLang="en-US" sz="220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F655D47-9137-49FE-9610-37303B873814}"/>
                </a:ext>
              </a:extLst>
            </p:cNvPr>
            <p:cNvCxnSpPr>
              <a:cxnSpLocks/>
              <a:stCxn id="31" idx="3"/>
              <a:endCxn id="43" idx="1"/>
            </p:cNvCxnSpPr>
            <p:nvPr/>
          </p:nvCxnSpPr>
          <p:spPr>
            <a:xfrm>
              <a:off x="2388879" y="3842576"/>
              <a:ext cx="480684" cy="467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8EBBB1-AEFE-4207-9614-FADE257EBF12}"/>
                </a:ext>
              </a:extLst>
            </p:cNvPr>
            <p:cNvSpPr txBox="1"/>
            <p:nvPr/>
          </p:nvSpPr>
          <p:spPr>
            <a:xfrm>
              <a:off x="3786227" y="2388498"/>
              <a:ext cx="13664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previous</a:t>
              </a:r>
              <a:endParaRPr lang="ko-KR" altLang="en-US" sz="2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E9176E-0B71-4843-9385-69480D68920F}"/>
                </a:ext>
              </a:extLst>
            </p:cNvPr>
            <p:cNvSpPr txBox="1"/>
            <p:nvPr/>
          </p:nvSpPr>
          <p:spPr>
            <a:xfrm>
              <a:off x="6279594" y="2388498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current</a:t>
              </a:r>
              <a:endParaRPr lang="ko-KR" altLang="en-US" sz="220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3EBC1CA-3FD3-4255-A493-366EC2547072}"/>
                </a:ext>
              </a:extLst>
            </p:cNvPr>
            <p:cNvCxnSpPr>
              <a:cxnSpLocks/>
              <a:stCxn id="8" idx="2"/>
              <a:endCxn id="41" idx="0"/>
            </p:cNvCxnSpPr>
            <p:nvPr/>
          </p:nvCxnSpPr>
          <p:spPr>
            <a:xfrm flipH="1">
              <a:off x="4465046" y="2819385"/>
              <a:ext cx="4385" cy="7992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8DD5C51-BC2D-4088-96E4-9A2F419CCE2A}"/>
                </a:ext>
              </a:extLst>
            </p:cNvPr>
            <p:cNvCxnSpPr>
              <a:stCxn id="10" idx="2"/>
              <a:endCxn id="37" idx="0"/>
            </p:cNvCxnSpPr>
            <p:nvPr/>
          </p:nvCxnSpPr>
          <p:spPr>
            <a:xfrm flipH="1">
              <a:off x="6851460" y="2819385"/>
              <a:ext cx="517" cy="7992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DFC934D-09B6-47CF-843E-FF68AF7F5481}"/>
                </a:ext>
              </a:extLst>
            </p:cNvPr>
            <p:cNvGrpSpPr/>
            <p:nvPr/>
          </p:nvGrpSpPr>
          <p:grpSpPr>
            <a:xfrm>
              <a:off x="10506133" y="3471941"/>
              <a:ext cx="298938" cy="741267"/>
              <a:chOff x="10322170" y="2789368"/>
              <a:chExt cx="298938" cy="741267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D8C87690-7EA5-4A03-8C68-687EAB3A78D0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33D885C9-526E-4D7A-BA94-0A8126D2E8CA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B1EDD58-7910-479E-BF76-BA02E5F8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2EA9FBC-8AB7-43AA-A361-A35235ECC8DC}"/>
                </a:ext>
              </a:extLst>
            </p:cNvPr>
            <p:cNvGrpSpPr/>
            <p:nvPr/>
          </p:nvGrpSpPr>
          <p:grpSpPr>
            <a:xfrm>
              <a:off x="6946168" y="4928898"/>
              <a:ext cx="298938" cy="741267"/>
              <a:chOff x="10322170" y="2789368"/>
              <a:chExt cx="298938" cy="741267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D7ABA67-15BC-4E5F-B4D7-73ECC65A3876}"/>
                  </a:ext>
                </a:extLst>
              </p:cNvPr>
              <p:cNvCxnSpPr/>
              <p:nvPr/>
            </p:nvCxnSpPr>
            <p:spPr>
              <a:xfrm>
                <a:off x="10322170" y="2789368"/>
                <a:ext cx="0" cy="7412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0704C0B7-C64A-47C3-9877-E442D192F44A}"/>
                  </a:ext>
                </a:extLst>
              </p:cNvPr>
              <p:cNvCxnSpPr/>
              <p:nvPr/>
            </p:nvCxnSpPr>
            <p:spPr>
              <a:xfrm>
                <a:off x="10480431" y="2871149"/>
                <a:ext cx="0" cy="5517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E5ACA59-3E06-4643-BE96-C96EEB7EB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1108" y="3032731"/>
                <a:ext cx="0" cy="22859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339A54-50CC-461A-B2CF-F94620D74953}"/>
                </a:ext>
              </a:extLst>
            </p:cNvPr>
            <p:cNvCxnSpPr>
              <a:stCxn id="40" idx="3"/>
            </p:cNvCxnSpPr>
            <p:nvPr/>
          </p:nvCxnSpPr>
          <p:spPr>
            <a:xfrm flipV="1">
              <a:off x="6275294" y="5299531"/>
              <a:ext cx="576165" cy="1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6B51A2-3234-4160-9E00-59B88607F535}"/>
                </a:ext>
              </a:extLst>
            </p:cNvPr>
            <p:cNvSpPr txBox="1"/>
            <p:nvPr/>
          </p:nvSpPr>
          <p:spPr>
            <a:xfrm>
              <a:off x="3909406" y="5929557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temp</a:t>
              </a:r>
              <a:endParaRPr lang="ko-KR" altLang="en-US" sz="2200"/>
            </a:p>
          </p:txBody>
        </p:sp>
        <p:cxnSp>
          <p:nvCxnSpPr>
            <p:cNvPr id="57" name="연결선: 구부러짐 56">
              <a:extLst>
                <a:ext uri="{FF2B5EF4-FFF2-40B4-BE49-F238E27FC236}">
                  <a16:creationId xmlns:a16="http://schemas.microsoft.com/office/drawing/2014/main" id="{CA6D62FE-5418-4AE9-92A1-02BAC3D3D60E}"/>
                </a:ext>
              </a:extLst>
            </p:cNvPr>
            <p:cNvCxnSpPr>
              <a:stCxn id="51" idx="0"/>
              <a:endCxn id="39" idx="1"/>
            </p:cNvCxnSpPr>
            <p:nvPr/>
          </p:nvCxnSpPr>
          <p:spPr>
            <a:xfrm rot="5400000" flipH="1" flipV="1">
              <a:off x="4591381" y="5189941"/>
              <a:ext cx="630024" cy="849209"/>
            </a:xfrm>
            <a:prstGeom prst="curvedConnector2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구부러짐 58">
              <a:extLst>
                <a:ext uri="{FF2B5EF4-FFF2-40B4-BE49-F238E27FC236}">
                  <a16:creationId xmlns:a16="http://schemas.microsoft.com/office/drawing/2014/main" id="{59B36439-1981-4FFD-A141-D35899F95A45}"/>
                </a:ext>
              </a:extLst>
            </p:cNvPr>
            <p:cNvCxnSpPr>
              <a:stCxn id="42" idx="2"/>
              <a:endCxn id="39" idx="0"/>
            </p:cNvCxnSpPr>
            <p:nvPr/>
          </p:nvCxnSpPr>
          <p:spPr>
            <a:xfrm rot="16200000" flipH="1">
              <a:off x="4814139" y="4198904"/>
              <a:ext cx="995084" cy="748974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구부러짐 60">
              <a:extLst>
                <a:ext uri="{FF2B5EF4-FFF2-40B4-BE49-F238E27FC236}">
                  <a16:creationId xmlns:a16="http://schemas.microsoft.com/office/drawing/2014/main" id="{5242D0F0-E83C-489F-BD9B-D37E6390A3B5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rot="5400000" flipH="1" flipV="1">
              <a:off x="6057261" y="4291205"/>
              <a:ext cx="880783" cy="678672"/>
            </a:xfrm>
            <a:prstGeom prst="curved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EB77B4-D5A3-47E9-A9C6-A210247D0EA7}"/>
                </a:ext>
              </a:extLst>
            </p:cNvPr>
            <p:cNvSpPr txBox="1"/>
            <p:nvPr/>
          </p:nvSpPr>
          <p:spPr>
            <a:xfrm>
              <a:off x="4474556" y="4571702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Step2</a:t>
              </a:r>
              <a:endParaRPr lang="ko-KR" altLang="en-US" sz="22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35904B6-8CDB-481A-8CE5-921348BFB052}"/>
                </a:ext>
              </a:extLst>
            </p:cNvPr>
            <p:cNvSpPr txBox="1"/>
            <p:nvPr/>
          </p:nvSpPr>
          <p:spPr>
            <a:xfrm>
              <a:off x="5718747" y="4182846"/>
              <a:ext cx="11447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/>
                <a:t>Step1</a:t>
              </a:r>
              <a:endParaRPr lang="ko-KR" alt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283933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그룹 88">
            <a:extLst>
              <a:ext uri="{FF2B5EF4-FFF2-40B4-BE49-F238E27FC236}">
                <a16:creationId xmlns:a16="http://schemas.microsoft.com/office/drawing/2014/main" id="{EE13D071-83B2-4640-AC6D-1F91BB7263EA}"/>
              </a:ext>
            </a:extLst>
          </p:cNvPr>
          <p:cNvGrpSpPr/>
          <p:nvPr/>
        </p:nvGrpSpPr>
        <p:grpSpPr>
          <a:xfrm>
            <a:off x="364354" y="965334"/>
            <a:ext cx="11463291" cy="5381003"/>
            <a:chOff x="111937" y="942474"/>
            <a:chExt cx="11463291" cy="538100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EEAA8A1C-9A88-45F9-8353-89950F67EE55}"/>
                </a:ext>
              </a:extLst>
            </p:cNvPr>
            <p:cNvSpPr/>
            <p:nvPr/>
          </p:nvSpPr>
          <p:spPr>
            <a:xfrm>
              <a:off x="5117432" y="94247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8.4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BC2B294-5090-42D3-A88F-BF85C8D27AB9}"/>
                </a:ext>
              </a:extLst>
            </p:cNvPr>
            <p:cNvSpPr/>
            <p:nvPr/>
          </p:nvSpPr>
          <p:spPr>
            <a:xfrm>
              <a:off x="5117432" y="223386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True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2B1F16E-069C-42EC-837B-DBE9B20D40F2}"/>
                </a:ext>
              </a:extLst>
            </p:cNvPr>
            <p:cNvSpPr/>
            <p:nvPr/>
          </p:nvSpPr>
          <p:spPr>
            <a:xfrm>
              <a:off x="5117432" y="352525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“dog”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2BC5EAC-9238-438C-8281-35DBE6AE4906}"/>
                </a:ext>
              </a:extLst>
            </p:cNvPr>
            <p:cNvSpPr/>
            <p:nvPr/>
          </p:nvSpPr>
          <p:spPr>
            <a:xfrm>
              <a:off x="5117432" y="4816644"/>
              <a:ext cx="1351948" cy="1187115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200" dirty="0">
                  <a:solidFill>
                    <a:schemeClr val="tx1"/>
                  </a:solidFill>
                </a:rPr>
                <a:t>4</a:t>
              </a:r>
              <a:endParaRPr lang="ko-KR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A0A2E6F-72F9-4940-B8F0-596FA45FAFF9}"/>
                </a:ext>
              </a:extLst>
            </p:cNvPr>
            <p:cNvSpPr/>
            <p:nvPr/>
          </p:nvSpPr>
          <p:spPr>
            <a:xfrm>
              <a:off x="3415680" y="6108034"/>
              <a:ext cx="4539600" cy="9144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8E77DD2C-29BF-4929-B965-807CC4BE3D03}"/>
                </a:ext>
              </a:extLst>
            </p:cNvPr>
            <p:cNvCxnSpPr>
              <a:cxnSpLocks/>
              <a:stCxn id="52" idx="0"/>
              <a:endCxn id="4" idx="1"/>
            </p:cNvCxnSpPr>
            <p:nvPr/>
          </p:nvCxnSpPr>
          <p:spPr>
            <a:xfrm rot="5400000" flipH="1" flipV="1">
              <a:off x="824205" y="1177923"/>
              <a:ext cx="3935117" cy="465133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구부러짐 13">
              <a:extLst>
                <a:ext uri="{FF2B5EF4-FFF2-40B4-BE49-F238E27FC236}">
                  <a16:creationId xmlns:a16="http://schemas.microsoft.com/office/drawing/2014/main" id="{308BAFEF-F0BE-497B-9D24-7B523512267D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rot="5400000" flipH="1" flipV="1">
              <a:off x="1975241" y="2334233"/>
              <a:ext cx="2586939" cy="374758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구부러짐 16">
              <a:extLst>
                <a:ext uri="{FF2B5EF4-FFF2-40B4-BE49-F238E27FC236}">
                  <a16:creationId xmlns:a16="http://schemas.microsoft.com/office/drawing/2014/main" id="{9DCCC3C7-D65A-4F3B-B592-EC30CD54EEBB}"/>
                </a:ext>
              </a:extLst>
            </p:cNvPr>
            <p:cNvCxnSpPr>
              <a:cxnSpLocks/>
              <a:stCxn id="54" idx="0"/>
              <a:endCxn id="6" idx="1"/>
            </p:cNvCxnSpPr>
            <p:nvPr/>
          </p:nvCxnSpPr>
          <p:spPr>
            <a:xfrm rot="5400000" flipH="1" flipV="1">
              <a:off x="3092365" y="3438664"/>
              <a:ext cx="1344919" cy="270521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구부러짐 21">
              <a:extLst>
                <a:ext uri="{FF2B5EF4-FFF2-40B4-BE49-F238E27FC236}">
                  <a16:creationId xmlns:a16="http://schemas.microsoft.com/office/drawing/2014/main" id="{37598CA6-AADF-4458-895B-CFFE74C06FDB}"/>
                </a:ext>
              </a:extLst>
            </p:cNvPr>
            <p:cNvCxnSpPr>
              <a:cxnSpLocks/>
              <a:stCxn id="55" idx="0"/>
              <a:endCxn id="7" idx="1"/>
            </p:cNvCxnSpPr>
            <p:nvPr/>
          </p:nvCxnSpPr>
          <p:spPr>
            <a:xfrm rot="5400000" flipH="1" flipV="1">
              <a:off x="4360089" y="4704360"/>
              <a:ext cx="51501" cy="146318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구부러짐 26">
              <a:extLst>
                <a:ext uri="{FF2B5EF4-FFF2-40B4-BE49-F238E27FC236}">
                  <a16:creationId xmlns:a16="http://schemas.microsoft.com/office/drawing/2014/main" id="{A5C528FF-E8E4-4FA1-9C08-57930DFF0A14}"/>
                </a:ext>
              </a:extLst>
            </p:cNvPr>
            <p:cNvCxnSpPr>
              <a:cxnSpLocks/>
            </p:cNvCxnSpPr>
            <p:nvPr/>
          </p:nvCxnSpPr>
          <p:spPr>
            <a:xfrm>
              <a:off x="6553993" y="1518617"/>
              <a:ext cx="4751690" cy="394361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A42DD939-DEA0-4E0F-AC4E-A59DD8960DB2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6546182" y="2879559"/>
              <a:ext cx="3577693" cy="258214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4B81F2DB-1D0A-4AD5-A9CD-D8BDD96EA587}"/>
                </a:ext>
              </a:extLst>
            </p:cNvPr>
            <p:cNvCxnSpPr>
              <a:cxnSpLocks/>
              <a:stCxn id="6" idx="3"/>
              <a:endCxn id="57" idx="0"/>
            </p:cNvCxnSpPr>
            <p:nvPr/>
          </p:nvCxnSpPr>
          <p:spPr>
            <a:xfrm>
              <a:off x="6469380" y="4118812"/>
              <a:ext cx="2468995" cy="136083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구부러짐 37">
              <a:extLst>
                <a:ext uri="{FF2B5EF4-FFF2-40B4-BE49-F238E27FC236}">
                  <a16:creationId xmlns:a16="http://schemas.microsoft.com/office/drawing/2014/main" id="{A60CD6A6-A1EF-4009-BDE5-87BEECA044DE}"/>
                </a:ext>
              </a:extLst>
            </p:cNvPr>
            <p:cNvCxnSpPr>
              <a:cxnSpLocks/>
              <a:stCxn id="7" idx="3"/>
              <a:endCxn id="56" idx="0"/>
            </p:cNvCxnSpPr>
            <p:nvPr/>
          </p:nvCxnSpPr>
          <p:spPr>
            <a:xfrm>
              <a:off x="6469380" y="5410202"/>
              <a:ext cx="1196942" cy="6944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113EC8-BC66-4919-B172-A46B226E663A}"/>
                </a:ext>
              </a:extLst>
            </p:cNvPr>
            <p:cNvSpPr txBox="1"/>
            <p:nvPr/>
          </p:nvSpPr>
          <p:spPr>
            <a:xfrm>
              <a:off x="1619852" y="169870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CA48EDD-1634-47D5-B2D0-F80BA30626F3}"/>
                </a:ext>
              </a:extLst>
            </p:cNvPr>
            <p:cNvSpPr txBox="1"/>
            <p:nvPr/>
          </p:nvSpPr>
          <p:spPr>
            <a:xfrm>
              <a:off x="1978192" y="3126694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340C43-0EB0-429A-B390-92ECC44B054A}"/>
                </a:ext>
              </a:extLst>
            </p:cNvPr>
            <p:cNvSpPr txBox="1"/>
            <p:nvPr/>
          </p:nvSpPr>
          <p:spPr>
            <a:xfrm>
              <a:off x="2662388" y="419501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5524B6-5C0B-44E0-AC88-AE8B5DCD5C53}"/>
                </a:ext>
              </a:extLst>
            </p:cNvPr>
            <p:cNvSpPr txBox="1"/>
            <p:nvPr/>
          </p:nvSpPr>
          <p:spPr>
            <a:xfrm>
              <a:off x="3657199" y="5016236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C6D2B2-8B73-4B0D-B855-97A9813A48CA}"/>
                </a:ext>
              </a:extLst>
            </p:cNvPr>
            <p:cNvSpPr txBox="1"/>
            <p:nvPr/>
          </p:nvSpPr>
          <p:spPr>
            <a:xfrm>
              <a:off x="9334500" y="16954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1st</a:t>
              </a:r>
              <a:endParaRPr lang="ko-KR" altLang="en-US" sz="2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440C33-724F-4A19-9A2E-D727841C524F}"/>
                </a:ext>
              </a:extLst>
            </p:cNvPr>
            <p:cNvSpPr txBox="1"/>
            <p:nvPr/>
          </p:nvSpPr>
          <p:spPr>
            <a:xfrm>
              <a:off x="8518358" y="282742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2nd</a:t>
              </a:r>
              <a:endParaRPr lang="ko-KR" altLang="en-US" sz="2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E6757C-F47A-4CC3-8C6A-538FB3FA912A}"/>
                </a:ext>
              </a:extLst>
            </p:cNvPr>
            <p:cNvSpPr txBox="1"/>
            <p:nvPr/>
          </p:nvSpPr>
          <p:spPr>
            <a:xfrm>
              <a:off x="8309209" y="4092741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3rd</a:t>
              </a:r>
              <a:endParaRPr lang="ko-KR" altLang="en-US" sz="2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151CAD-F0A0-4501-AABF-7B3930296271}"/>
                </a:ext>
              </a:extLst>
            </p:cNvPr>
            <p:cNvSpPr txBox="1"/>
            <p:nvPr/>
          </p:nvSpPr>
          <p:spPr>
            <a:xfrm>
              <a:off x="7085798" y="4979662"/>
              <a:ext cx="8229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4th</a:t>
              </a:r>
              <a:endParaRPr lang="ko-KR" altLang="en-US" sz="2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B1CED3-D171-473F-BA47-1DB5D2E4A15B}"/>
                </a:ext>
              </a:extLst>
            </p:cNvPr>
            <p:cNvSpPr txBox="1"/>
            <p:nvPr/>
          </p:nvSpPr>
          <p:spPr>
            <a:xfrm>
              <a:off x="945224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Original Order</a:t>
              </a:r>
              <a:endParaRPr lang="ko-KR" altLang="en-US" sz="22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135C8C-27D2-4B2D-B53B-FFB0C2B3CDD6}"/>
                </a:ext>
              </a:extLst>
            </p:cNvPr>
            <p:cNvSpPr txBox="1"/>
            <p:nvPr/>
          </p:nvSpPr>
          <p:spPr>
            <a:xfrm>
              <a:off x="8469372" y="5892590"/>
              <a:ext cx="21722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Reversed Order</a:t>
              </a:r>
              <a:endParaRPr lang="ko-KR" altLang="en-US" sz="2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54FDB35-4B6B-4EE2-986C-2DEB501A472E}"/>
                </a:ext>
              </a:extLst>
            </p:cNvPr>
            <p:cNvSpPr txBox="1"/>
            <p:nvPr/>
          </p:nvSpPr>
          <p:spPr>
            <a:xfrm>
              <a:off x="111937" y="5471149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39120F-7109-4C17-9DF9-DC2240E3A6C8}"/>
                </a:ext>
              </a:extLst>
            </p:cNvPr>
            <p:cNvSpPr txBox="1"/>
            <p:nvPr/>
          </p:nvSpPr>
          <p:spPr>
            <a:xfrm>
              <a:off x="950984" y="5501492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6353CF-8D23-49B5-8904-BC2182E4CAD4}"/>
                </a:ext>
              </a:extLst>
            </p:cNvPr>
            <p:cNvSpPr txBox="1"/>
            <p:nvPr/>
          </p:nvSpPr>
          <p:spPr>
            <a:xfrm>
              <a:off x="1968280" y="5463731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D0D90D-987F-4127-96F6-A6258DFA61B8}"/>
                </a:ext>
              </a:extLst>
            </p:cNvPr>
            <p:cNvSpPr txBox="1"/>
            <p:nvPr/>
          </p:nvSpPr>
          <p:spPr>
            <a:xfrm>
              <a:off x="3210310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33BDA5-2F38-4347-BC49-4063664B6A77}"/>
                </a:ext>
              </a:extLst>
            </p:cNvPr>
            <p:cNvSpPr txBox="1"/>
            <p:nvPr/>
          </p:nvSpPr>
          <p:spPr>
            <a:xfrm>
              <a:off x="7222386" y="5479648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4</a:t>
              </a:r>
              <a:endParaRPr lang="ko-KR" altLang="en-US" sz="2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E7925DB-ADC6-427C-8444-4D6E4F039ED2}"/>
                </a:ext>
              </a:extLst>
            </p:cNvPr>
            <p:cNvSpPr txBox="1"/>
            <p:nvPr/>
          </p:nvSpPr>
          <p:spPr>
            <a:xfrm>
              <a:off x="8494439" y="5479647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“dog”</a:t>
              </a:r>
              <a:endParaRPr lang="ko-KR" alt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1489A5-80F9-4AC0-B57C-98833579D89D}"/>
                </a:ext>
              </a:extLst>
            </p:cNvPr>
            <p:cNvSpPr txBox="1"/>
            <p:nvPr/>
          </p:nvSpPr>
          <p:spPr>
            <a:xfrm>
              <a:off x="9679939" y="5461703"/>
              <a:ext cx="8878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True</a:t>
              </a:r>
              <a:endParaRPr lang="ko-KR" altLang="en-US" sz="22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1CE739-6259-4ED0-B1FA-E49CFB11A094}"/>
                </a:ext>
              </a:extLst>
            </p:cNvPr>
            <p:cNvSpPr txBox="1"/>
            <p:nvPr/>
          </p:nvSpPr>
          <p:spPr>
            <a:xfrm>
              <a:off x="10866912" y="5479647"/>
              <a:ext cx="70831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8.4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1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957F04C-94BC-4921-B7B8-9A9B224F8CAC}"/>
              </a:ext>
            </a:extLst>
          </p:cNvPr>
          <p:cNvGrpSpPr/>
          <p:nvPr/>
        </p:nvGrpSpPr>
        <p:grpSpPr>
          <a:xfrm>
            <a:off x="1844040" y="2237720"/>
            <a:ext cx="8503920" cy="2382559"/>
            <a:chOff x="1844040" y="1760667"/>
            <a:chExt cx="8503920" cy="23825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83A38E-E5CB-4696-AF22-C5DF7102ABDE}"/>
                </a:ext>
              </a:extLst>
            </p:cNvPr>
            <p:cNvSpPr txBox="1"/>
            <p:nvPr/>
          </p:nvSpPr>
          <p:spPr>
            <a:xfrm>
              <a:off x="1844040" y="2905780"/>
              <a:ext cx="85039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	(	)	(	(	)	)	(	)	)</a:t>
              </a:r>
              <a:endParaRPr lang="ko-KR" altLang="en-US" sz="28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D2A341C-57F6-43EB-B19B-DF8B54C34F17}"/>
                </a:ext>
              </a:extLst>
            </p:cNvPr>
            <p:cNvCxnSpPr>
              <a:cxnSpLocks/>
            </p:cNvCxnSpPr>
            <p:nvPr/>
          </p:nvCxnSpPr>
          <p:spPr>
            <a:xfrm>
              <a:off x="56921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6C33A9C-A774-4B3A-9B6F-FC75A2977F20}"/>
                </a:ext>
              </a:extLst>
            </p:cNvPr>
            <p:cNvCxnSpPr>
              <a:cxnSpLocks/>
            </p:cNvCxnSpPr>
            <p:nvPr/>
          </p:nvCxnSpPr>
          <p:spPr>
            <a:xfrm>
              <a:off x="6530340" y="2286000"/>
              <a:ext cx="0" cy="61978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A73470-44F5-48A5-8477-8294B95268F1}"/>
                </a:ext>
              </a:extLst>
            </p:cNvPr>
            <p:cNvSpPr txBox="1"/>
            <p:nvPr/>
          </p:nvSpPr>
          <p:spPr>
            <a:xfrm>
              <a:off x="3044190" y="1760667"/>
              <a:ext cx="610362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Most recent open matches first close</a:t>
              </a:r>
              <a:endParaRPr lang="ko-KR" altLang="en-US" sz="2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3A1B8-A14D-4CC1-B9B7-3608AF16BB39}"/>
                </a:ext>
              </a:extLst>
            </p:cNvPr>
            <p:cNvSpPr txBox="1"/>
            <p:nvPr/>
          </p:nvSpPr>
          <p:spPr>
            <a:xfrm>
              <a:off x="3728085" y="3715346"/>
              <a:ext cx="4735830" cy="427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First open may wait until last close</a:t>
              </a:r>
              <a:endParaRPr lang="ko-KR" altLang="en-US" sz="2200" dirty="0"/>
            </a:p>
          </p:txBody>
        </p:sp>
        <p:cxnSp>
          <p:nvCxnSpPr>
            <p:cNvPr id="12" name="연결선: 구부러짐 11">
              <a:extLst>
                <a:ext uri="{FF2B5EF4-FFF2-40B4-BE49-F238E27FC236}">
                  <a16:creationId xmlns:a16="http://schemas.microsoft.com/office/drawing/2014/main" id="{4700ACA5-A593-4545-957F-A557A991413D}"/>
                </a:ext>
              </a:extLst>
            </p:cNvPr>
            <p:cNvCxnSpPr>
              <a:cxnSpLocks/>
              <a:stCxn id="10" idx="1"/>
              <a:endCxn id="4" idx="1"/>
            </p:cNvCxnSpPr>
            <p:nvPr/>
          </p:nvCxnSpPr>
          <p:spPr>
            <a:xfrm rot="10800000">
              <a:off x="1844041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구부러짐 15">
              <a:extLst>
                <a:ext uri="{FF2B5EF4-FFF2-40B4-BE49-F238E27FC236}">
                  <a16:creationId xmlns:a16="http://schemas.microsoft.com/office/drawing/2014/main" id="{8BAC9E7C-5DDE-4E16-A401-ED42AEE09FCD}"/>
                </a:ext>
              </a:extLst>
            </p:cNvPr>
            <p:cNvCxnSpPr>
              <a:stCxn id="10" idx="3"/>
              <a:endCxn id="4" idx="3"/>
            </p:cNvCxnSpPr>
            <p:nvPr/>
          </p:nvCxnSpPr>
          <p:spPr>
            <a:xfrm flipV="1">
              <a:off x="8463915" y="3167390"/>
              <a:ext cx="1884045" cy="761896"/>
            </a:xfrm>
            <a:prstGeom prst="curvedConnector3">
              <a:avLst>
                <a:gd name="adj1" fmla="val 112133"/>
              </a:avLst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57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1EF20D-AB74-49CE-BEF7-1B2EA00EC42A}"/>
              </a:ext>
            </a:extLst>
          </p:cNvPr>
          <p:cNvGrpSpPr/>
          <p:nvPr/>
        </p:nvGrpSpPr>
        <p:grpSpPr>
          <a:xfrm>
            <a:off x="2078986" y="1479207"/>
            <a:ext cx="8034027" cy="3899586"/>
            <a:chOff x="754552" y="1005840"/>
            <a:chExt cx="8034027" cy="3899586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66CD563-F5BE-4475-8F46-AD45F77D8FE9}"/>
                </a:ext>
              </a:extLst>
            </p:cNvPr>
            <p:cNvCxnSpPr>
              <a:cxnSpLocks/>
            </p:cNvCxnSpPr>
            <p:nvPr/>
          </p:nvCxnSpPr>
          <p:spPr>
            <a:xfrm>
              <a:off x="2349932" y="262642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08F2073-947C-4EF2-A324-5C457733D477}"/>
                </a:ext>
              </a:extLst>
            </p:cNvPr>
            <p:cNvCxnSpPr>
              <a:cxnSpLocks/>
            </p:cNvCxnSpPr>
            <p:nvPr/>
          </p:nvCxnSpPr>
          <p:spPr>
            <a:xfrm>
              <a:off x="2852852" y="2892085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72AEE983-F87A-416D-9830-21638AC65931}"/>
                </a:ext>
              </a:extLst>
            </p:cNvPr>
            <p:cNvCxnSpPr>
              <a:cxnSpLocks/>
            </p:cNvCxnSpPr>
            <p:nvPr/>
          </p:nvCxnSpPr>
          <p:spPr>
            <a:xfrm>
              <a:off x="3346420" y="316813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964AC1B-2EA6-424E-B7AB-AF7FD71884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9127" y="3459428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2EFA363-4A32-4880-B6CB-89DFDA2406FB}"/>
                </a:ext>
              </a:extLst>
            </p:cNvPr>
            <p:cNvCxnSpPr>
              <a:cxnSpLocks/>
            </p:cNvCxnSpPr>
            <p:nvPr/>
          </p:nvCxnSpPr>
          <p:spPr>
            <a:xfrm>
              <a:off x="4432270" y="3760764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7A154A5-F40D-42E7-8FB0-9850B84403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0564" y="4060023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1645D50-E487-42A0-83AC-9BA2895C5C17}"/>
                </a:ext>
              </a:extLst>
            </p:cNvPr>
            <p:cNvCxnSpPr>
              <a:cxnSpLocks/>
            </p:cNvCxnSpPr>
            <p:nvPr/>
          </p:nvCxnSpPr>
          <p:spPr>
            <a:xfrm>
              <a:off x="5524501" y="4351976"/>
              <a:ext cx="342900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DE7E55-9ACA-446B-ACC2-135599D82CB6}"/>
                </a:ext>
              </a:extLst>
            </p:cNvPr>
            <p:cNvSpPr txBox="1"/>
            <p:nvPr/>
          </p:nvSpPr>
          <p:spPr>
            <a:xfrm>
              <a:off x="754552" y="2328602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233//2=116      rem=1</a:t>
              </a:r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D8059D1-2E7A-400F-8D70-E3B87E6579C7}"/>
                </a:ext>
              </a:extLst>
            </p:cNvPr>
            <p:cNvSpPr/>
            <p:nvPr/>
          </p:nvSpPr>
          <p:spPr>
            <a:xfrm>
              <a:off x="7391400" y="1005840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903505B-0DF8-48D1-B1B4-145220A38E6E}"/>
                </a:ext>
              </a:extLst>
            </p:cNvPr>
            <p:cNvSpPr/>
            <p:nvPr/>
          </p:nvSpPr>
          <p:spPr>
            <a:xfrm>
              <a:off x="7391400" y="1481743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7E29D97-88CE-46FC-B4CA-4A5A03A3F1CA}"/>
                </a:ext>
              </a:extLst>
            </p:cNvPr>
            <p:cNvSpPr/>
            <p:nvPr/>
          </p:nvSpPr>
          <p:spPr>
            <a:xfrm>
              <a:off x="7391400" y="195764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C050DB8-AF4E-4D54-8FC7-D67AAD98E340}"/>
                </a:ext>
              </a:extLst>
            </p:cNvPr>
            <p:cNvSpPr/>
            <p:nvPr/>
          </p:nvSpPr>
          <p:spPr>
            <a:xfrm>
              <a:off x="7391400" y="2432479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59AD98-1641-4E13-AC3A-01666D45D9AB}"/>
                </a:ext>
              </a:extLst>
            </p:cNvPr>
            <p:cNvSpPr/>
            <p:nvPr/>
          </p:nvSpPr>
          <p:spPr>
            <a:xfrm>
              <a:off x="7391400" y="29073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2AF0B3-2BDF-4124-9714-B5D8E5E46EBA}"/>
                </a:ext>
              </a:extLst>
            </p:cNvPr>
            <p:cNvSpPr/>
            <p:nvPr/>
          </p:nvSpPr>
          <p:spPr>
            <a:xfrm>
              <a:off x="7391400" y="3382145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7DC1107-0DB9-43B8-B9F8-B23824A46644}"/>
                </a:ext>
              </a:extLst>
            </p:cNvPr>
            <p:cNvSpPr/>
            <p:nvPr/>
          </p:nvSpPr>
          <p:spPr>
            <a:xfrm>
              <a:off x="7391400" y="3863212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8572B81-5E92-41CB-8F8D-8A90F259D54C}"/>
                </a:ext>
              </a:extLst>
            </p:cNvPr>
            <p:cNvSpPr/>
            <p:nvPr/>
          </p:nvSpPr>
          <p:spPr>
            <a:xfrm>
              <a:off x="7391400" y="4351976"/>
              <a:ext cx="609600" cy="448541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BBC30C9-8AAB-471B-9493-378214FBF977}"/>
                </a:ext>
              </a:extLst>
            </p:cNvPr>
            <p:cNvSpPr/>
            <p:nvPr/>
          </p:nvSpPr>
          <p:spPr>
            <a:xfrm>
              <a:off x="7200900" y="4859707"/>
              <a:ext cx="1028700" cy="4571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831DA5-E789-417D-AA98-F9E1DBFF0F7F}"/>
                </a:ext>
              </a:extLst>
            </p:cNvPr>
            <p:cNvSpPr txBox="1"/>
            <p:nvPr/>
          </p:nvSpPr>
          <p:spPr>
            <a:xfrm>
              <a:off x="1423664" y="273456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116//2=58       rem=0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8AA90A-06EA-456D-89CC-F9C2F6BC1F87}"/>
                </a:ext>
              </a:extLst>
            </p:cNvPr>
            <p:cNvSpPr txBox="1"/>
            <p:nvPr/>
          </p:nvSpPr>
          <p:spPr>
            <a:xfrm>
              <a:off x="2192573" y="3067066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29//2=14      rem=1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065855-A0A6-489E-82FF-F5F7CCC7EE4B}"/>
                </a:ext>
              </a:extLst>
            </p:cNvPr>
            <p:cNvSpPr txBox="1"/>
            <p:nvPr/>
          </p:nvSpPr>
          <p:spPr>
            <a:xfrm>
              <a:off x="2745917" y="3382145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14//2=7         rem=0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3B1E76-7AE9-4975-9BBF-81AD968209AA}"/>
                </a:ext>
              </a:extLst>
            </p:cNvPr>
            <p:cNvSpPr txBox="1"/>
            <p:nvPr/>
          </p:nvSpPr>
          <p:spPr>
            <a:xfrm>
              <a:off x="3371413" y="3694160"/>
              <a:ext cx="2858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7//2 = 3       rem = 1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FEFB77-2085-469C-9976-EB8C8E72A40E}"/>
                </a:ext>
              </a:extLst>
            </p:cNvPr>
            <p:cNvSpPr txBox="1"/>
            <p:nvPr/>
          </p:nvSpPr>
          <p:spPr>
            <a:xfrm>
              <a:off x="4061242" y="4000382"/>
              <a:ext cx="28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3//2=1	      rem=1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9718-BFE7-4EF0-9D2F-2A6834BF0235}"/>
                </a:ext>
              </a:extLst>
            </p:cNvPr>
            <p:cNvSpPr txBox="1"/>
            <p:nvPr/>
          </p:nvSpPr>
          <p:spPr>
            <a:xfrm>
              <a:off x="4705263" y="4426452"/>
              <a:ext cx="2138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1//2=0     rem=1</a:t>
              </a:r>
              <a:endParaRPr lang="ko-KR" altLang="en-US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431A375A-F322-41CE-BDD4-902FE4C356AC}"/>
                </a:ext>
              </a:extLst>
            </p:cNvPr>
            <p:cNvCxnSpPr/>
            <p:nvPr/>
          </p:nvCxnSpPr>
          <p:spPr>
            <a:xfrm flipV="1">
              <a:off x="7085618" y="1230110"/>
              <a:ext cx="22476" cy="23763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A9FD81A-C9C9-4195-88B9-5C0B496A53BD}"/>
                </a:ext>
              </a:extLst>
            </p:cNvPr>
            <p:cNvCxnSpPr>
              <a:cxnSpLocks/>
            </p:cNvCxnSpPr>
            <p:nvPr/>
          </p:nvCxnSpPr>
          <p:spPr>
            <a:xfrm>
              <a:off x="8253663" y="1253090"/>
              <a:ext cx="0" cy="241219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D9750E-D0FE-4003-914E-356CD24770B7}"/>
                </a:ext>
              </a:extLst>
            </p:cNvPr>
            <p:cNvSpPr txBox="1"/>
            <p:nvPr/>
          </p:nvSpPr>
          <p:spPr>
            <a:xfrm rot="10800000">
              <a:off x="6539807" y="1286848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Push remainders</a:t>
              </a:r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9AD880-71CE-4C6B-99C7-E604197DCD01}"/>
                </a:ext>
              </a:extLst>
            </p:cNvPr>
            <p:cNvSpPr txBox="1"/>
            <p:nvPr/>
          </p:nvSpPr>
          <p:spPr>
            <a:xfrm>
              <a:off x="8326914" y="1305607"/>
              <a:ext cx="461665" cy="23367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ko-KR" dirty="0"/>
                <a:t>Pop remainders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697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53EF9B8-9E57-4083-A0A8-9A77D1B393BE}"/>
              </a:ext>
            </a:extLst>
          </p:cNvPr>
          <p:cNvGrpSpPr/>
          <p:nvPr/>
        </p:nvGrpSpPr>
        <p:grpSpPr>
          <a:xfrm>
            <a:off x="4170045" y="2933700"/>
            <a:ext cx="3851910" cy="1066800"/>
            <a:chOff x="4170045" y="2933700"/>
            <a:chExt cx="3851910" cy="10668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03F3FE-2F0E-43D1-9CD3-6A274693F1AD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39" name="화살표: 위로 구부러짐 38">
              <a:extLst>
                <a:ext uri="{FF2B5EF4-FFF2-40B4-BE49-F238E27FC236}">
                  <a16:creationId xmlns:a16="http://schemas.microsoft.com/office/drawing/2014/main" id="{DBFD3614-92D1-41F1-A0C4-0A9CB7DFDEB7}"/>
                </a:ext>
              </a:extLst>
            </p:cNvPr>
            <p:cNvSpPr/>
            <p:nvPr/>
          </p:nvSpPr>
          <p:spPr>
            <a:xfrm>
              <a:off x="5257800" y="3690610"/>
              <a:ext cx="24955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화살표: 아래로 구부러짐 39">
              <a:extLst>
                <a:ext uri="{FF2B5EF4-FFF2-40B4-BE49-F238E27FC236}">
                  <a16:creationId xmlns:a16="http://schemas.microsoft.com/office/drawing/2014/main" id="{375D9C47-2E2A-4F03-834B-21DAB3469ABF}"/>
                </a:ext>
              </a:extLst>
            </p:cNvPr>
            <p:cNvSpPr/>
            <p:nvPr/>
          </p:nvSpPr>
          <p:spPr>
            <a:xfrm>
              <a:off x="6572250" y="2933700"/>
              <a:ext cx="857250" cy="23369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86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F3FE00E-69B1-4FCD-9488-DCC36586289B}"/>
              </a:ext>
            </a:extLst>
          </p:cNvPr>
          <p:cNvGrpSpPr/>
          <p:nvPr/>
        </p:nvGrpSpPr>
        <p:grpSpPr>
          <a:xfrm>
            <a:off x="4170045" y="2886075"/>
            <a:ext cx="3851910" cy="1085850"/>
            <a:chOff x="4170045" y="2914650"/>
            <a:chExt cx="3851910" cy="10858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18520F-D9E6-4FAB-BB0D-8B2AED74AC3A}"/>
                </a:ext>
              </a:extLst>
            </p:cNvPr>
            <p:cNvSpPr txBox="1"/>
            <p:nvPr/>
          </p:nvSpPr>
          <p:spPr>
            <a:xfrm>
              <a:off x="4170045" y="3167390"/>
              <a:ext cx="38519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(  A  +  (  B  *  C  )  )</a:t>
              </a:r>
              <a:endParaRPr lang="ko-KR" altLang="en-US" sz="2800" dirty="0"/>
            </a:p>
          </p:txBody>
        </p:sp>
        <p:sp>
          <p:nvSpPr>
            <p:cNvPr id="6" name="화살표: 위로 구부러짐 5">
              <a:extLst>
                <a:ext uri="{FF2B5EF4-FFF2-40B4-BE49-F238E27FC236}">
                  <a16:creationId xmlns:a16="http://schemas.microsoft.com/office/drawing/2014/main" id="{8E23B4FB-2BC1-4528-A404-3E8789DBE2FA}"/>
                </a:ext>
              </a:extLst>
            </p:cNvPr>
            <p:cNvSpPr/>
            <p:nvPr/>
          </p:nvSpPr>
          <p:spPr>
            <a:xfrm flipH="1">
              <a:off x="4324350" y="3690610"/>
              <a:ext cx="933450" cy="309890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B8B250D5-0528-48C8-B9E6-F9FBD33F6986}"/>
                </a:ext>
              </a:extLst>
            </p:cNvPr>
            <p:cNvSpPr/>
            <p:nvPr/>
          </p:nvSpPr>
          <p:spPr>
            <a:xfrm flipH="1">
              <a:off x="5715000" y="2914650"/>
              <a:ext cx="857250" cy="252740"/>
            </a:xfrm>
            <a:prstGeom prst="curved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3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9F9AE5B1-8C68-42E5-B5A0-3ACA7CBCB76A}"/>
              </a:ext>
            </a:extLst>
          </p:cNvPr>
          <p:cNvGrpSpPr/>
          <p:nvPr/>
        </p:nvGrpSpPr>
        <p:grpSpPr>
          <a:xfrm>
            <a:off x="2940845" y="1603831"/>
            <a:ext cx="6310310" cy="3650337"/>
            <a:chOff x="2712244" y="312063"/>
            <a:chExt cx="6310310" cy="365033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6AA4C21-2CBB-4AD8-B295-15C3BA694214}"/>
                </a:ext>
              </a:extLst>
            </p:cNvPr>
            <p:cNvCxnSpPr/>
            <p:nvPr/>
          </p:nvCxnSpPr>
          <p:spPr>
            <a:xfrm>
              <a:off x="5867400" y="742950"/>
              <a:ext cx="0" cy="68580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89173A9-6ED1-4AF1-9C34-5075BE7E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8600" y="1924050"/>
              <a:ext cx="156210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6C87B17-1D06-422B-9394-4BFF0C1C0F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924050"/>
              <a:ext cx="1657350" cy="150495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F3460F-0CB1-48F2-93D8-B4CF068930C1}"/>
                </a:ext>
              </a:extLst>
            </p:cNvPr>
            <p:cNvSpPr txBox="1"/>
            <p:nvPr/>
          </p:nvSpPr>
          <p:spPr>
            <a:xfrm>
              <a:off x="4105276" y="312063"/>
              <a:ext cx="3524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(A+B) * C – (D-E) * (F+G)</a:t>
              </a:r>
              <a:endParaRPr lang="ko-KR" altLang="en-US" sz="2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806F44-C8FA-494C-9292-01C53B3D5304}"/>
                </a:ext>
              </a:extLst>
            </p:cNvPr>
            <p:cNvSpPr txBox="1"/>
            <p:nvPr/>
          </p:nvSpPr>
          <p:spPr>
            <a:xfrm>
              <a:off x="3900487" y="1466850"/>
              <a:ext cx="3933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(((A+B) * C) – ((D-E) * (F+G)))</a:t>
              </a:r>
              <a:endParaRPr lang="ko-KR" altLang="en-US" sz="2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3BA7DC-4F27-482B-97E5-8E0AA7AA0008}"/>
                </a:ext>
              </a:extLst>
            </p:cNvPr>
            <p:cNvSpPr txBox="1"/>
            <p:nvPr/>
          </p:nvSpPr>
          <p:spPr>
            <a:xfrm>
              <a:off x="2712244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-*+ABC*-DE+FG</a:t>
              </a:r>
              <a:endParaRPr lang="ko-KR" altLang="en-US" sz="2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B7EF53-2B00-4FE2-82F4-C3B8256595BE}"/>
                </a:ext>
              </a:extLst>
            </p:cNvPr>
            <p:cNvSpPr txBox="1"/>
            <p:nvPr/>
          </p:nvSpPr>
          <p:spPr>
            <a:xfrm>
              <a:off x="6646068" y="3531513"/>
              <a:ext cx="23764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/>
                <a:t>AB+C*DE-FG+*-</a:t>
              </a:r>
              <a:endParaRPr lang="ko-KR" altLang="en-US" sz="2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4DA0CA-6934-4946-9B76-20BC49C096A9}"/>
                </a:ext>
              </a:extLst>
            </p:cNvPr>
            <p:cNvSpPr txBox="1"/>
            <p:nvPr/>
          </p:nvSpPr>
          <p:spPr>
            <a:xfrm>
              <a:off x="4038600" y="2242006"/>
              <a:ext cx="9572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Prefix</a:t>
              </a:r>
              <a:endParaRPr lang="ko-KR" alt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14F81A-37D7-4BE8-A1A6-C8D313B1494E}"/>
                </a:ext>
              </a:extLst>
            </p:cNvPr>
            <p:cNvSpPr txBox="1"/>
            <p:nvPr/>
          </p:nvSpPr>
          <p:spPr>
            <a:xfrm>
              <a:off x="6796087" y="2242006"/>
              <a:ext cx="10382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/>
                <a:t>Postfix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86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574</Words>
  <Application>Microsoft Office PowerPoint</Application>
  <PresentationFormat>와이드스크린</PresentationFormat>
  <Paragraphs>362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이경준</dc:creator>
  <cp:lastModifiedBy>KimYoungsup</cp:lastModifiedBy>
  <cp:revision>13</cp:revision>
  <dcterms:created xsi:type="dcterms:W3CDTF">2021-08-05T05:47:40Z</dcterms:created>
  <dcterms:modified xsi:type="dcterms:W3CDTF">2021-09-28T03:52:05Z</dcterms:modified>
</cp:coreProperties>
</file>