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57" d="100"/>
          <a:sy n="57" d="100"/>
        </p:scale>
        <p:origin x="-21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D2715-63F6-4AEC-9229-EC6CF65B6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039C91-71E7-4051-93BE-5651A4429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2E9D8-7E51-466C-A14C-93051ADF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95C68-32DE-4459-9715-DF3FBB12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54359-CAD4-410F-89F2-19359311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5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4B05-2B09-44FB-BD90-62EC1F6A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AF23E-5AF0-44C5-9153-CCD09485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1AEAC-AAA5-444A-B476-D972596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F45E-CEBA-4974-A412-3235B950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D804C-3A81-4BF8-8D0D-9CB0BD6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1DE2E-C891-4D86-A4C4-27273AC17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543BEC-A9C8-4E75-BB0B-20FDD578D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2F158-B1D2-4093-BBCB-B349F154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B8C9A-2079-4929-9D10-1810EDE7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55819-E789-4249-AE12-2B489654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78BD9-5FD9-43A9-9110-15BCC8AF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B2DEA-EC95-48E6-A69A-E6D252A6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D27DD-3080-458A-B082-904E20D6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2165B-ACE5-4605-B530-A0D52CB7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6B060-17E6-4F9F-8689-5813EDCC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8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CF67-9582-43A4-A296-9AB983A9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B98DC-74C1-40EC-9DC0-179CE1E0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63A1B-E97E-4765-A978-DEFF7966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1B9F-320F-4A15-9ED9-2E4101CC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E62A2-B2F8-4EF1-90E5-D9591257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24F4-96AC-4D47-A415-3FB3301D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2390C-1FC7-4878-BF38-6006282A5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A26F4-5BEA-4748-94D9-3B4A3CD77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AFAFA-1914-4A7C-BFE4-B9CF2B61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4CAF9-2D36-4214-96EC-4428A01F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97CD1-8995-45F3-A665-278F887F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7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2538-D87B-4ED1-A80D-02093400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D0DDB-48FE-42CB-8727-5532E759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8248E-B73F-476C-967C-CE902C892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C2764-304E-43AB-B64E-E2F3EB28D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ED31EE-4E16-4643-AC09-81317AA9D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F1B73-B903-4734-A9F2-D9C6FC7E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CEE02-851A-4262-8022-78768E06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11613-5515-4C74-AACE-ED248408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D145-BFB4-4214-B267-5487C632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2F9BF2-B568-4A7E-8DF3-ECA02FF1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171767-C85B-41AD-B796-675771A8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00603-192C-43BB-82AD-B70BA13E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17116-CB73-4B31-BEFE-AFCFA373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BCBA83-D7FE-4885-A5BB-48A94A2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EECDB5-2565-48F7-A405-90F84823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ED30-6BEA-4980-8CCC-90454CEE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25685-6217-47BD-A85C-48C1231F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57C8F-D319-47D9-B73C-A440A9EE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A1CB9-E2C0-4DE5-9A67-166E72C8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5D93F-FD3F-4843-8BCF-3B9FA97B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39194-0F47-42E2-B723-A46B3CDF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428F8-0E4C-42CE-839C-0FBBBEA1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6ACC71-DBF4-4A28-A906-388C738CF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AF90B-CF14-4DBD-8B73-92F8D7D6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CCCDC-C8AE-497C-BD16-7FB7CA6D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7A48C-8A09-4D1A-AA40-A24F339D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D9355-010A-4DA7-8C8B-6A3A875B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061A8-060F-4EC2-A775-25B7093E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D9CDE-649F-4C90-AC5B-74E99AB9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A30F2-2277-4106-A894-D5E1B9A68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2918-D0C9-4F1B-AEF9-9629FB4B1D0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8F8BF-C480-43FA-8CB9-F32EC2CCD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1D439-0E97-46BE-A2D9-903C61AB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C9C0-DAF2-459C-A86D-A2C996D8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8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5DF27E66-6D26-4B20-AD42-7D092F634C43}"/>
              </a:ext>
            </a:extLst>
          </p:cNvPr>
          <p:cNvGrpSpPr/>
          <p:nvPr/>
        </p:nvGrpSpPr>
        <p:grpSpPr>
          <a:xfrm>
            <a:off x="2832618" y="355790"/>
            <a:ext cx="6526764" cy="6146419"/>
            <a:chOff x="2192693" y="416347"/>
            <a:chExt cx="6526764" cy="614641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AB539AB-FC32-4FE9-82DA-B33216F4B843}"/>
                </a:ext>
              </a:extLst>
            </p:cNvPr>
            <p:cNvGrpSpPr/>
            <p:nvPr/>
          </p:nvGrpSpPr>
          <p:grpSpPr>
            <a:xfrm>
              <a:off x="2192693" y="416347"/>
              <a:ext cx="4105470" cy="914400"/>
              <a:chOff x="2332652" y="786461"/>
              <a:chExt cx="4105470" cy="9144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E92A346-49CC-4AF4-989E-FA0E4D33E61A}"/>
                  </a:ext>
                </a:extLst>
              </p:cNvPr>
              <p:cNvSpPr/>
              <p:nvPr/>
            </p:nvSpPr>
            <p:spPr>
              <a:xfrm>
                <a:off x="2332652" y="786461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sum(1,3,5,7,9)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971893E-CE54-4378-A3C0-36D9E188788A}"/>
                  </a:ext>
                </a:extLst>
              </p:cNvPr>
              <p:cNvSpPr/>
              <p:nvPr/>
            </p:nvSpPr>
            <p:spPr>
              <a:xfrm>
                <a:off x="5315338" y="786461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 +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88D51DD-6D06-4AE3-B590-8EC504EC3B4E}"/>
                </a:ext>
              </a:extLst>
            </p:cNvPr>
            <p:cNvGrpSpPr/>
            <p:nvPr/>
          </p:nvGrpSpPr>
          <p:grpSpPr>
            <a:xfrm>
              <a:off x="2830285" y="1776915"/>
              <a:ext cx="4105470" cy="914400"/>
              <a:chOff x="2970244" y="2245147"/>
              <a:chExt cx="4105470" cy="9144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F8764CC-2DAF-4C76-ACC6-869108289978}"/>
                  </a:ext>
                </a:extLst>
              </p:cNvPr>
              <p:cNvSpPr/>
              <p:nvPr/>
            </p:nvSpPr>
            <p:spPr>
              <a:xfrm>
                <a:off x="2970244" y="2245147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sum(3,5,7,9)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75BF137-47CC-4B3D-BED3-74187497A6BF}"/>
                  </a:ext>
                </a:extLst>
              </p:cNvPr>
              <p:cNvSpPr/>
              <p:nvPr/>
            </p:nvSpPr>
            <p:spPr>
              <a:xfrm>
                <a:off x="5952930" y="2245147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 +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D4932AD-B7B8-4D10-B53A-518BB4A670BF}"/>
                </a:ext>
              </a:extLst>
            </p:cNvPr>
            <p:cNvGrpSpPr/>
            <p:nvPr/>
          </p:nvGrpSpPr>
          <p:grpSpPr>
            <a:xfrm>
              <a:off x="3441440" y="2974196"/>
              <a:ext cx="4105470" cy="914400"/>
              <a:chOff x="3607836" y="3429000"/>
              <a:chExt cx="4105470" cy="91440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02FEEE9-E28B-4C2A-9D5C-14EA2B9B622D}"/>
                  </a:ext>
                </a:extLst>
              </p:cNvPr>
              <p:cNvSpPr/>
              <p:nvPr/>
            </p:nvSpPr>
            <p:spPr>
              <a:xfrm>
                <a:off x="3607836" y="3429000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sum(5,7,9)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B8BABD6-8B85-4B77-AD3D-960AE7B1C31B}"/>
                  </a:ext>
                </a:extLst>
              </p:cNvPr>
              <p:cNvSpPr/>
              <p:nvPr/>
            </p:nvSpPr>
            <p:spPr>
              <a:xfrm>
                <a:off x="6590522" y="3429000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 +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412911-9980-48BE-B33A-C9B4CE071508}"/>
                </a:ext>
              </a:extLst>
            </p:cNvPr>
            <p:cNvGrpSpPr/>
            <p:nvPr/>
          </p:nvGrpSpPr>
          <p:grpSpPr>
            <a:xfrm>
              <a:off x="4043265" y="4311281"/>
              <a:ext cx="4105470" cy="914400"/>
              <a:chOff x="4245428" y="4612853"/>
              <a:chExt cx="4105470" cy="9144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37D2D6D-6871-4A9B-A8EC-71F8E8F93BC3}"/>
                  </a:ext>
                </a:extLst>
              </p:cNvPr>
              <p:cNvSpPr/>
              <p:nvPr/>
            </p:nvSpPr>
            <p:spPr>
              <a:xfrm>
                <a:off x="4245428" y="4612853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sum(7,9)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59D54D4-825E-4FA2-8A18-4F1AF1E9EF71}"/>
                  </a:ext>
                </a:extLst>
              </p:cNvPr>
              <p:cNvSpPr/>
              <p:nvPr/>
            </p:nvSpPr>
            <p:spPr>
              <a:xfrm>
                <a:off x="7228114" y="4612853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 +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FFF53C6-33C3-4562-A9FF-570152627F43}"/>
                </a:ext>
              </a:extLst>
            </p:cNvPr>
            <p:cNvGrpSpPr/>
            <p:nvPr/>
          </p:nvGrpSpPr>
          <p:grpSpPr>
            <a:xfrm>
              <a:off x="4613987" y="5648366"/>
              <a:ext cx="4105470" cy="914400"/>
              <a:chOff x="4883020" y="5796706"/>
              <a:chExt cx="4105470" cy="9144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05CB1BC-449C-4115-ADF9-73FEC696A7BF}"/>
                  </a:ext>
                </a:extLst>
              </p:cNvPr>
              <p:cNvSpPr/>
              <p:nvPr/>
            </p:nvSpPr>
            <p:spPr>
              <a:xfrm>
                <a:off x="4883020" y="5796706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4649308-9F48-4485-B0D3-688D5368284C}"/>
                  </a:ext>
                </a:extLst>
              </p:cNvPr>
              <p:cNvSpPr/>
              <p:nvPr/>
            </p:nvSpPr>
            <p:spPr>
              <a:xfrm>
                <a:off x="7865706" y="5796706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DF6B7C20-241C-4EAD-90AD-F1481DAA076B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H="1">
              <a:off x="2830285" y="873547"/>
              <a:ext cx="3467878" cy="1360568"/>
            </a:xfrm>
            <a:prstGeom prst="bentConnector5">
              <a:avLst>
                <a:gd name="adj1" fmla="val -6592"/>
                <a:gd name="adj2" fmla="val 50000"/>
                <a:gd name="adj3" fmla="val 10659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1AA885A5-0B0F-4FB8-B5A8-5734DD204BCD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H="1">
              <a:off x="3441440" y="2234115"/>
              <a:ext cx="3494315" cy="1197281"/>
            </a:xfrm>
            <a:prstGeom prst="bentConnector5">
              <a:avLst>
                <a:gd name="adj1" fmla="val -6542"/>
                <a:gd name="adj2" fmla="val 50000"/>
                <a:gd name="adj3" fmla="val 10654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0482A157-1CCA-4393-821B-863323627223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H="1">
              <a:off x="4043265" y="3431396"/>
              <a:ext cx="3503645" cy="1337085"/>
            </a:xfrm>
            <a:prstGeom prst="bentConnector5">
              <a:avLst>
                <a:gd name="adj1" fmla="val -6525"/>
                <a:gd name="adj2" fmla="val 50000"/>
                <a:gd name="adj3" fmla="val 10652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04C8682-3C83-4654-A43D-C1A5ECE9757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H="1">
              <a:off x="4613987" y="4768481"/>
              <a:ext cx="3534748" cy="1337085"/>
            </a:xfrm>
            <a:prstGeom prst="bentConnector5">
              <a:avLst>
                <a:gd name="adj1" fmla="val -6467"/>
                <a:gd name="adj2" fmla="val 50000"/>
                <a:gd name="adj3" fmla="val 106467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B2FC608-4CDA-472E-831E-5CAF1783C1B3}"/>
                </a:ext>
              </a:extLst>
            </p:cNvPr>
            <p:cNvGrpSpPr/>
            <p:nvPr/>
          </p:nvGrpSpPr>
          <p:grpSpPr>
            <a:xfrm>
              <a:off x="4613987" y="791415"/>
              <a:ext cx="423526" cy="164264"/>
              <a:chOff x="4613987" y="668430"/>
              <a:chExt cx="423526" cy="164264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2667D34-903F-4699-AA5F-18D6E05DE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FCB0DB5-F90D-42F9-B8B9-534E06A59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C96B165-6707-4F00-A612-96045E580C8A}"/>
                </a:ext>
              </a:extLst>
            </p:cNvPr>
            <p:cNvGrpSpPr/>
            <p:nvPr/>
          </p:nvGrpSpPr>
          <p:grpSpPr>
            <a:xfrm>
              <a:off x="5269193" y="2151982"/>
              <a:ext cx="423526" cy="164264"/>
              <a:chOff x="4613987" y="668430"/>
              <a:chExt cx="423526" cy="164264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8BDE206-6F53-4AFA-A85B-E2CA7BA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82FF4D5-EC51-4D4D-8130-C0D18A857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9B2500D-23DA-474D-810F-C7A4CF9B69DF}"/>
                </a:ext>
              </a:extLst>
            </p:cNvPr>
            <p:cNvGrpSpPr/>
            <p:nvPr/>
          </p:nvGrpSpPr>
          <p:grpSpPr>
            <a:xfrm>
              <a:off x="5893567" y="3349264"/>
              <a:ext cx="423526" cy="164264"/>
              <a:chOff x="4613987" y="668430"/>
              <a:chExt cx="423526" cy="164264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E9AE56D9-FBB6-4E34-B6EB-26710ACFD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D31391D-B87A-433D-9C78-BF10EB567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CD572FF-6CAE-4431-BFB9-D0689950C171}"/>
                </a:ext>
              </a:extLst>
            </p:cNvPr>
            <p:cNvGrpSpPr/>
            <p:nvPr/>
          </p:nvGrpSpPr>
          <p:grpSpPr>
            <a:xfrm>
              <a:off x="6513276" y="4686348"/>
              <a:ext cx="423526" cy="164264"/>
              <a:chOff x="4613987" y="668430"/>
              <a:chExt cx="423526" cy="16426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8D21AAA8-9301-4861-906B-928558B30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CB3E4ADA-43BD-4B43-9FE5-208A750DF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60CFE75-EBD2-408D-AA54-6F868945ECC0}"/>
                </a:ext>
              </a:extLst>
            </p:cNvPr>
            <p:cNvGrpSpPr/>
            <p:nvPr/>
          </p:nvGrpSpPr>
          <p:grpSpPr>
            <a:xfrm>
              <a:off x="7066114" y="6023434"/>
              <a:ext cx="423526" cy="164264"/>
              <a:chOff x="4613987" y="668430"/>
              <a:chExt cx="423526" cy="164264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0AC3D80-8A0B-4C3B-BD0B-09E8523C5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16C4BF9-428E-4391-80AB-8D5869D44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728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7DB95-115C-46AE-9C01-37C4AABD5A47}"/>
              </a:ext>
            </a:extLst>
          </p:cNvPr>
          <p:cNvGrpSpPr/>
          <p:nvPr/>
        </p:nvGrpSpPr>
        <p:grpSpPr>
          <a:xfrm>
            <a:off x="2832618" y="355790"/>
            <a:ext cx="6526764" cy="6146419"/>
            <a:chOff x="2192693" y="416347"/>
            <a:chExt cx="6526764" cy="614641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1C8AF-2CC2-4188-9B7E-337F81E6B0D1}"/>
                </a:ext>
              </a:extLst>
            </p:cNvPr>
            <p:cNvGrpSpPr/>
            <p:nvPr/>
          </p:nvGrpSpPr>
          <p:grpSpPr>
            <a:xfrm>
              <a:off x="2192693" y="416347"/>
              <a:ext cx="4105470" cy="914400"/>
              <a:chOff x="2332652" y="786461"/>
              <a:chExt cx="4105470" cy="9144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1F6F2F6-A445-4F07-87D2-E10268BCAB26}"/>
                  </a:ext>
                </a:extLst>
              </p:cNvPr>
              <p:cNvSpPr/>
              <p:nvPr/>
            </p:nvSpPr>
            <p:spPr>
              <a:xfrm>
                <a:off x="2332652" y="786461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sum(1,3,5,7,9)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E98AF4-81BC-4F14-9C7A-D60A770D958F}"/>
                  </a:ext>
                </a:extLst>
              </p:cNvPr>
              <p:cNvSpPr/>
              <p:nvPr/>
            </p:nvSpPr>
            <p:spPr>
              <a:xfrm>
                <a:off x="5315338" y="786461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 + 24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57AF21-6C7A-4CAA-B3E1-8425CA8AF114}"/>
                </a:ext>
              </a:extLst>
            </p:cNvPr>
            <p:cNvGrpSpPr/>
            <p:nvPr/>
          </p:nvGrpSpPr>
          <p:grpSpPr>
            <a:xfrm>
              <a:off x="2830285" y="1776915"/>
              <a:ext cx="4105470" cy="914400"/>
              <a:chOff x="2970244" y="2245147"/>
              <a:chExt cx="4105470" cy="91440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0EF0FD9-A90E-45A8-9E32-FB8479E7A649}"/>
                  </a:ext>
                </a:extLst>
              </p:cNvPr>
              <p:cNvSpPr/>
              <p:nvPr/>
            </p:nvSpPr>
            <p:spPr>
              <a:xfrm>
                <a:off x="2970244" y="2245147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sum(3,5,7,9)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83D502-4AB9-41D1-BAFE-DAEF28B6DD04}"/>
                  </a:ext>
                </a:extLst>
              </p:cNvPr>
              <p:cNvSpPr/>
              <p:nvPr/>
            </p:nvSpPr>
            <p:spPr>
              <a:xfrm>
                <a:off x="5952930" y="2245147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 + 21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09BC170-4613-43BC-9769-AF218E7B4E1D}"/>
                </a:ext>
              </a:extLst>
            </p:cNvPr>
            <p:cNvGrpSpPr/>
            <p:nvPr/>
          </p:nvGrpSpPr>
          <p:grpSpPr>
            <a:xfrm>
              <a:off x="3441440" y="2974196"/>
              <a:ext cx="4105470" cy="914400"/>
              <a:chOff x="3607836" y="3429000"/>
              <a:chExt cx="4105470" cy="9144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1E5EC67-2829-4E29-A6AE-64CFCB446F60}"/>
                  </a:ext>
                </a:extLst>
              </p:cNvPr>
              <p:cNvSpPr/>
              <p:nvPr/>
            </p:nvSpPr>
            <p:spPr>
              <a:xfrm>
                <a:off x="3607836" y="3429000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sum(5,7,9)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E69193F-4EC1-4CCF-8622-564664AAD13E}"/>
                  </a:ext>
                </a:extLst>
              </p:cNvPr>
              <p:cNvSpPr/>
              <p:nvPr/>
            </p:nvSpPr>
            <p:spPr>
              <a:xfrm>
                <a:off x="6590522" y="3429000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 + 16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C98F97-86B3-41C8-B51C-B54F8FA8CAD7}"/>
                </a:ext>
              </a:extLst>
            </p:cNvPr>
            <p:cNvGrpSpPr/>
            <p:nvPr/>
          </p:nvGrpSpPr>
          <p:grpSpPr>
            <a:xfrm>
              <a:off x="4043265" y="4311281"/>
              <a:ext cx="4105470" cy="914400"/>
              <a:chOff x="4245428" y="4612853"/>
              <a:chExt cx="4105470" cy="9144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B62CADC-BDAE-419E-993C-C0AD2064AB7F}"/>
                  </a:ext>
                </a:extLst>
              </p:cNvPr>
              <p:cNvSpPr/>
              <p:nvPr/>
            </p:nvSpPr>
            <p:spPr>
              <a:xfrm>
                <a:off x="4245428" y="4612853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sum(7,9)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983D40B-0556-4F09-963A-2DBD5256E526}"/>
                  </a:ext>
                </a:extLst>
              </p:cNvPr>
              <p:cNvSpPr/>
              <p:nvPr/>
            </p:nvSpPr>
            <p:spPr>
              <a:xfrm>
                <a:off x="7228114" y="4612853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 + 9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CC03F44-135B-434A-8CD4-492E72407937}"/>
                </a:ext>
              </a:extLst>
            </p:cNvPr>
            <p:cNvGrpSpPr/>
            <p:nvPr/>
          </p:nvGrpSpPr>
          <p:grpSpPr>
            <a:xfrm>
              <a:off x="4613987" y="5648366"/>
              <a:ext cx="4105470" cy="914400"/>
              <a:chOff x="4883020" y="5796706"/>
              <a:chExt cx="4105470" cy="91440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99BE7F3-D88C-47A6-B092-3108256D45A2}"/>
                  </a:ext>
                </a:extLst>
              </p:cNvPr>
              <p:cNvSpPr/>
              <p:nvPr/>
            </p:nvSpPr>
            <p:spPr>
              <a:xfrm>
                <a:off x="4883020" y="5796706"/>
                <a:ext cx="234509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sum(9)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4BE4999-A79B-4AFF-B2A0-AEB2B6BA6BDB}"/>
                  </a:ext>
                </a:extLst>
              </p:cNvPr>
              <p:cNvSpPr/>
              <p:nvPr/>
            </p:nvSpPr>
            <p:spPr>
              <a:xfrm>
                <a:off x="7865706" y="5796706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2A4C2C29-B1C5-48D9-9685-9A0968C288B1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 flipH="1">
              <a:off x="2830285" y="873547"/>
              <a:ext cx="3467878" cy="1360568"/>
            </a:xfrm>
            <a:prstGeom prst="bentConnector5">
              <a:avLst>
                <a:gd name="adj1" fmla="val -6592"/>
                <a:gd name="adj2" fmla="val 50000"/>
                <a:gd name="adj3" fmla="val 10659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E7C1AF0-39F3-406E-AFCD-2DD8051E8F82}"/>
                </a:ext>
              </a:extLst>
            </p:cNvPr>
            <p:cNvCxnSpPr>
              <a:cxnSpLocks/>
              <a:stCxn id="36" idx="3"/>
              <a:endCxn id="33" idx="1"/>
            </p:cNvCxnSpPr>
            <p:nvPr/>
          </p:nvCxnSpPr>
          <p:spPr>
            <a:xfrm flipH="1">
              <a:off x="3441440" y="2234115"/>
              <a:ext cx="3494315" cy="1197281"/>
            </a:xfrm>
            <a:prstGeom prst="bentConnector5">
              <a:avLst>
                <a:gd name="adj1" fmla="val -6542"/>
                <a:gd name="adj2" fmla="val 50000"/>
                <a:gd name="adj3" fmla="val 10654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2B1DB6A0-589B-4E23-992F-71195FBFC25E}"/>
                </a:ext>
              </a:extLst>
            </p:cNvPr>
            <p:cNvCxnSpPr>
              <a:stCxn id="34" idx="3"/>
              <a:endCxn id="31" idx="1"/>
            </p:cNvCxnSpPr>
            <p:nvPr/>
          </p:nvCxnSpPr>
          <p:spPr>
            <a:xfrm flipH="1">
              <a:off x="4043265" y="3431396"/>
              <a:ext cx="3503645" cy="1337085"/>
            </a:xfrm>
            <a:prstGeom prst="bentConnector5">
              <a:avLst>
                <a:gd name="adj1" fmla="val -6525"/>
                <a:gd name="adj2" fmla="val 50000"/>
                <a:gd name="adj3" fmla="val 10652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4BBA1E83-265D-45FE-B8AB-8F228103BFF9}"/>
                </a:ext>
              </a:extLst>
            </p:cNvPr>
            <p:cNvCxnSpPr>
              <a:stCxn id="32" idx="3"/>
              <a:endCxn id="29" idx="1"/>
            </p:cNvCxnSpPr>
            <p:nvPr/>
          </p:nvCxnSpPr>
          <p:spPr>
            <a:xfrm flipH="1">
              <a:off x="4613987" y="4768481"/>
              <a:ext cx="3534748" cy="1337085"/>
            </a:xfrm>
            <a:prstGeom prst="bentConnector5">
              <a:avLst>
                <a:gd name="adj1" fmla="val -6467"/>
                <a:gd name="adj2" fmla="val 50000"/>
                <a:gd name="adj3" fmla="val 106467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0FD91D4-EB70-4D40-A821-D3DDB080B75B}"/>
                </a:ext>
              </a:extLst>
            </p:cNvPr>
            <p:cNvGrpSpPr/>
            <p:nvPr/>
          </p:nvGrpSpPr>
          <p:grpSpPr>
            <a:xfrm>
              <a:off x="4613987" y="791415"/>
              <a:ext cx="423526" cy="164264"/>
              <a:chOff x="4613987" y="668430"/>
              <a:chExt cx="423526" cy="164264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55F5E77-18AA-430E-94EA-068F2622B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D68366C-0B63-41A5-ACCC-B077B025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090773A-E8E6-4890-A2D1-8E40BDE4A768}"/>
                </a:ext>
              </a:extLst>
            </p:cNvPr>
            <p:cNvGrpSpPr/>
            <p:nvPr/>
          </p:nvGrpSpPr>
          <p:grpSpPr>
            <a:xfrm>
              <a:off x="5269193" y="2151982"/>
              <a:ext cx="423526" cy="164264"/>
              <a:chOff x="4613987" y="668430"/>
              <a:chExt cx="423526" cy="16426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96C9107-8C13-4737-8783-342EC5484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46EF12F-595B-451E-8670-511CD2746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1DF8CB1-3BF1-429E-945F-5CB41730D255}"/>
                </a:ext>
              </a:extLst>
            </p:cNvPr>
            <p:cNvGrpSpPr/>
            <p:nvPr/>
          </p:nvGrpSpPr>
          <p:grpSpPr>
            <a:xfrm>
              <a:off x="5893567" y="3349264"/>
              <a:ext cx="423526" cy="164264"/>
              <a:chOff x="4613987" y="668430"/>
              <a:chExt cx="423526" cy="164264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77B42F1-0D97-4295-93E2-32628B466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13D08E3-73F0-4BD0-A297-AEC848363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69E5B9F-508E-4E5A-A297-BEB3AC37E536}"/>
                </a:ext>
              </a:extLst>
            </p:cNvPr>
            <p:cNvGrpSpPr/>
            <p:nvPr/>
          </p:nvGrpSpPr>
          <p:grpSpPr>
            <a:xfrm>
              <a:off x="6513276" y="4686348"/>
              <a:ext cx="423526" cy="164264"/>
              <a:chOff x="4613987" y="668430"/>
              <a:chExt cx="423526" cy="164264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AC4E5B8-4222-4DE7-AE56-C60DBE47C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F563908-F441-45EC-A342-5753219C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BC66540-A864-4FB8-B495-7C1E639DF835}"/>
                </a:ext>
              </a:extLst>
            </p:cNvPr>
            <p:cNvGrpSpPr/>
            <p:nvPr/>
          </p:nvGrpSpPr>
          <p:grpSpPr>
            <a:xfrm>
              <a:off x="7066114" y="6023434"/>
              <a:ext cx="423526" cy="164264"/>
              <a:chOff x="4613987" y="668430"/>
              <a:chExt cx="423526" cy="164264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CB387A2-6393-4890-874A-78346FBE6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668430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B8F992C-C899-4BB5-8942-07B128EF4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987" y="832694"/>
                <a:ext cx="42352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8E8CB8-54B4-4B11-935A-1233AB41F09D}"/>
              </a:ext>
            </a:extLst>
          </p:cNvPr>
          <p:cNvSpPr/>
          <p:nvPr/>
        </p:nvSpPr>
        <p:spPr>
          <a:xfrm>
            <a:off x="1072242" y="355790"/>
            <a:ext cx="112278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>
                <a:solidFill>
                  <a:schemeClr val="tx1"/>
                </a:solidFill>
              </a:rPr>
              <a:t>25</a:t>
            </a:r>
            <a:endParaRPr lang="ko-KR" altLang="en-US" sz="220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57F3EE-115E-4B17-899E-1C109ECDFC5C}"/>
              </a:ext>
            </a:extLst>
          </p:cNvPr>
          <p:cNvGrpSpPr/>
          <p:nvPr/>
        </p:nvGrpSpPr>
        <p:grpSpPr>
          <a:xfrm>
            <a:off x="2302059" y="705648"/>
            <a:ext cx="423526" cy="164264"/>
            <a:chOff x="2195026" y="1877403"/>
            <a:chExt cx="423526" cy="164264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2B200B9-21BF-435A-9587-50F67C3BB354}"/>
                </a:ext>
              </a:extLst>
            </p:cNvPr>
            <p:cNvCxnSpPr>
              <a:cxnSpLocks/>
            </p:cNvCxnSpPr>
            <p:nvPr/>
          </p:nvCxnSpPr>
          <p:spPr>
            <a:xfrm>
              <a:off x="2195026" y="1877403"/>
              <a:ext cx="42352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E81779C-7985-4355-BCEC-264E5C5B3C7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026" y="2041667"/>
              <a:ext cx="42352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5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9F746DD1-4C90-4883-B09D-31AB36D2E722}"/>
              </a:ext>
            </a:extLst>
          </p:cNvPr>
          <p:cNvGrpSpPr/>
          <p:nvPr/>
        </p:nvGrpSpPr>
        <p:grpSpPr>
          <a:xfrm>
            <a:off x="2864613" y="1305957"/>
            <a:ext cx="6462774" cy="4246085"/>
            <a:chOff x="3023758" y="1018266"/>
            <a:chExt cx="6462774" cy="424608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8B571AB-32A8-41A0-AC6A-C45349D0FB49}"/>
                </a:ext>
              </a:extLst>
            </p:cNvPr>
            <p:cNvGrpSpPr/>
            <p:nvPr/>
          </p:nvGrpSpPr>
          <p:grpSpPr>
            <a:xfrm>
              <a:off x="3023758" y="1593648"/>
              <a:ext cx="6144484" cy="3670703"/>
              <a:chOff x="2832618" y="355790"/>
              <a:chExt cx="6144484" cy="367070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E3ECF4D-3757-4AF7-9493-8DCFF705E78B}"/>
                  </a:ext>
                </a:extLst>
              </p:cNvPr>
              <p:cNvGrpSpPr/>
              <p:nvPr/>
            </p:nvGrpSpPr>
            <p:grpSpPr>
              <a:xfrm>
                <a:off x="2832618" y="355790"/>
                <a:ext cx="4384108" cy="914400"/>
                <a:chOff x="2332652" y="786461"/>
                <a:chExt cx="4384108" cy="9144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8256495-0232-4528-B4B7-CC43563FB58B}"/>
                    </a:ext>
                  </a:extLst>
                </p:cNvPr>
                <p:cNvSpPr/>
                <p:nvPr/>
              </p:nvSpPr>
              <p:spPr>
                <a:xfrm>
                  <a:off x="2332652" y="786461"/>
                  <a:ext cx="2345094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to_str(769)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C186D98-1934-47DF-9FBE-DA05C696AB5E}"/>
                    </a:ext>
                  </a:extLst>
                </p:cNvPr>
                <p:cNvSpPr/>
                <p:nvPr/>
              </p:nvSpPr>
              <p:spPr>
                <a:xfrm>
                  <a:off x="5315338" y="786461"/>
                  <a:ext cx="1401422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769 // 10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BF86747-DB39-4045-B2AF-F90DD6A691F1}"/>
                  </a:ext>
                </a:extLst>
              </p:cNvPr>
              <p:cNvGrpSpPr/>
              <p:nvPr/>
            </p:nvGrpSpPr>
            <p:grpSpPr>
              <a:xfrm>
                <a:off x="2832618" y="1716357"/>
                <a:ext cx="4384108" cy="914401"/>
                <a:chOff x="2332652" y="2245146"/>
                <a:chExt cx="4384108" cy="91440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257695B-3316-48DF-89BE-8551401F9871}"/>
                    </a:ext>
                  </a:extLst>
                </p:cNvPr>
                <p:cNvSpPr/>
                <p:nvPr/>
              </p:nvSpPr>
              <p:spPr>
                <a:xfrm>
                  <a:off x="2332652" y="2245147"/>
                  <a:ext cx="2345094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to_str(76)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A29ACBD2-FABC-47BB-9C6B-33B4AA063103}"/>
                    </a:ext>
                  </a:extLst>
                </p:cNvPr>
                <p:cNvSpPr/>
                <p:nvPr/>
              </p:nvSpPr>
              <p:spPr>
                <a:xfrm>
                  <a:off x="5317886" y="2245146"/>
                  <a:ext cx="1398874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76 // 10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76FD1EF-59F2-49F0-AC21-4199DDD6220A}"/>
                  </a:ext>
                </a:extLst>
              </p:cNvPr>
              <p:cNvGrpSpPr/>
              <p:nvPr/>
            </p:nvGrpSpPr>
            <p:grpSpPr>
              <a:xfrm>
                <a:off x="2851548" y="3112093"/>
                <a:ext cx="4365178" cy="914400"/>
                <a:chOff x="3607836" y="3429000"/>
                <a:chExt cx="4365178" cy="91440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8C397EC-485B-4F1E-8BE1-F8EB1CED241E}"/>
                    </a:ext>
                  </a:extLst>
                </p:cNvPr>
                <p:cNvSpPr/>
                <p:nvPr/>
              </p:nvSpPr>
              <p:spPr>
                <a:xfrm>
                  <a:off x="3607836" y="3429000"/>
                  <a:ext cx="2345094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to_str(7)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A9454DD-6E2C-43E8-BEF3-D471DDE88997}"/>
                    </a:ext>
                  </a:extLst>
                </p:cNvPr>
                <p:cNvSpPr/>
                <p:nvPr/>
              </p:nvSpPr>
              <p:spPr>
                <a:xfrm>
                  <a:off x="6590522" y="3429000"/>
                  <a:ext cx="1382492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7 &lt; 10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94B1287B-DDD5-4D02-B25D-60F3E2BA197F}"/>
                  </a:ext>
                </a:extLst>
              </p:cNvPr>
              <p:cNvCxnSpPr>
                <a:cxnSpLocks/>
                <a:stCxn id="40" idx="2"/>
                <a:endCxn id="37" idx="0"/>
              </p:cNvCxnSpPr>
              <p:nvPr/>
            </p:nvCxnSpPr>
            <p:spPr>
              <a:xfrm rot="5400000">
                <a:off x="5037506" y="237849"/>
                <a:ext cx="446168" cy="2510850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DBF6F851-BD53-4EC8-96B1-8A7A2D7C5253}"/>
                  </a:ext>
                </a:extLst>
              </p:cNvPr>
              <p:cNvCxnSpPr>
                <a:cxnSpLocks/>
                <a:stCxn id="38" idx="2"/>
                <a:endCxn id="35" idx="0"/>
              </p:cNvCxnSpPr>
              <p:nvPr/>
            </p:nvCxnSpPr>
            <p:spPr>
              <a:xfrm rot="5400000">
                <a:off x="5030024" y="1624828"/>
                <a:ext cx="481336" cy="2493194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3485B69-E98A-40E6-95B0-DA67B186BB9D}"/>
                  </a:ext>
                </a:extLst>
              </p:cNvPr>
              <p:cNvSpPr/>
              <p:nvPr/>
            </p:nvSpPr>
            <p:spPr>
              <a:xfrm>
                <a:off x="7854318" y="355790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‘9’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EFADAF23-F0F9-464E-8F56-F6FEA12C2C88}"/>
                  </a:ext>
                </a:extLst>
              </p:cNvPr>
              <p:cNvCxnSpPr>
                <a:stCxn id="39" idx="3"/>
                <a:endCxn id="40" idx="1"/>
              </p:cNvCxnSpPr>
              <p:nvPr/>
            </p:nvCxnSpPr>
            <p:spPr>
              <a:xfrm>
                <a:off x="5177712" y="812990"/>
                <a:ext cx="637592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DCED9B-5098-465D-9E5D-7A47AAC73D31}"/>
                  </a:ext>
                </a:extLst>
              </p:cNvPr>
              <p:cNvCxnSpPr>
                <a:stCxn id="37" idx="3"/>
                <a:endCxn id="38" idx="1"/>
              </p:cNvCxnSpPr>
              <p:nvPr/>
            </p:nvCxnSpPr>
            <p:spPr>
              <a:xfrm flipV="1">
                <a:off x="5177712" y="2173557"/>
                <a:ext cx="640140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DB6EABD9-20FE-4834-9902-19A8062420E8}"/>
                  </a:ext>
                </a:extLst>
              </p:cNvPr>
              <p:cNvCxnSpPr>
                <a:stCxn id="35" idx="3"/>
                <a:endCxn id="36" idx="1"/>
              </p:cNvCxnSpPr>
              <p:nvPr/>
            </p:nvCxnSpPr>
            <p:spPr>
              <a:xfrm>
                <a:off x="5196642" y="3569293"/>
                <a:ext cx="637592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더하기 기호 61">
                <a:extLst>
                  <a:ext uri="{FF2B5EF4-FFF2-40B4-BE49-F238E27FC236}">
                    <a16:creationId xmlns:a16="http://schemas.microsoft.com/office/drawing/2014/main" id="{DDF598B6-B596-4769-A66B-6BC82B81E71B}"/>
                  </a:ext>
                </a:extLst>
              </p:cNvPr>
              <p:cNvSpPr/>
              <p:nvPr/>
            </p:nvSpPr>
            <p:spPr>
              <a:xfrm>
                <a:off x="7387811" y="658245"/>
                <a:ext cx="295422" cy="309489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CA714BB-07E8-4B32-9312-B9E3988FACCF}"/>
                  </a:ext>
                </a:extLst>
              </p:cNvPr>
              <p:cNvSpPr/>
              <p:nvPr/>
            </p:nvSpPr>
            <p:spPr>
              <a:xfrm>
                <a:off x="7854318" y="1716357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‘6’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4292C6C-2841-4788-A34E-4F28AFD6FF87}"/>
                  </a:ext>
                </a:extLst>
              </p:cNvPr>
              <p:cNvSpPr/>
              <p:nvPr/>
            </p:nvSpPr>
            <p:spPr>
              <a:xfrm>
                <a:off x="7854318" y="3112093"/>
                <a:ext cx="112278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‘7’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더하기 기호 64">
                <a:extLst>
                  <a:ext uri="{FF2B5EF4-FFF2-40B4-BE49-F238E27FC236}">
                    <a16:creationId xmlns:a16="http://schemas.microsoft.com/office/drawing/2014/main" id="{2EA05A76-9402-4D2F-9BE0-645AFB8CD8DF}"/>
                  </a:ext>
                </a:extLst>
              </p:cNvPr>
              <p:cNvSpPr/>
              <p:nvPr/>
            </p:nvSpPr>
            <p:spPr>
              <a:xfrm>
                <a:off x="7387811" y="2018812"/>
                <a:ext cx="295422" cy="309489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D63461-FEFF-4A6F-949C-1FB51082D8F6}"/>
                </a:ext>
              </a:extLst>
            </p:cNvPr>
            <p:cNvSpPr txBox="1"/>
            <p:nvPr/>
          </p:nvSpPr>
          <p:spPr>
            <a:xfrm>
              <a:off x="7855398" y="1018266"/>
              <a:ext cx="16311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Remainder</a:t>
              </a:r>
              <a:endParaRPr lang="ko-KR" altLang="en-US" sz="220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A36E2E-81B1-4BD6-92D1-88D6029976DC}"/>
              </a:ext>
            </a:extLst>
          </p:cNvPr>
          <p:cNvCxnSpPr/>
          <p:nvPr/>
        </p:nvCxnSpPr>
        <p:spPr>
          <a:xfrm>
            <a:off x="7248721" y="5094842"/>
            <a:ext cx="63759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8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1F72FC-2805-4B69-8640-873E350069D7}"/>
              </a:ext>
            </a:extLst>
          </p:cNvPr>
          <p:cNvGrpSpPr/>
          <p:nvPr/>
        </p:nvGrpSpPr>
        <p:grpSpPr>
          <a:xfrm>
            <a:off x="2864613" y="608090"/>
            <a:ext cx="6462774" cy="5641820"/>
            <a:chOff x="2864613" y="668004"/>
            <a:chExt cx="6462774" cy="564182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A4459FB-4E5B-4D91-8355-EF4931DB4188}"/>
                </a:ext>
              </a:extLst>
            </p:cNvPr>
            <p:cNvGrpSpPr/>
            <p:nvPr/>
          </p:nvGrpSpPr>
          <p:grpSpPr>
            <a:xfrm>
              <a:off x="2864613" y="668004"/>
              <a:ext cx="6462774" cy="4246085"/>
              <a:chOff x="3023758" y="1018266"/>
              <a:chExt cx="6462774" cy="4246085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A158A084-FA82-4826-A0AA-B6DA18E06A0B}"/>
                  </a:ext>
                </a:extLst>
              </p:cNvPr>
              <p:cNvGrpSpPr/>
              <p:nvPr/>
            </p:nvGrpSpPr>
            <p:grpSpPr>
              <a:xfrm>
                <a:off x="3023758" y="1593648"/>
                <a:ext cx="6144484" cy="3670703"/>
                <a:chOff x="2832618" y="355790"/>
                <a:chExt cx="6144484" cy="3670703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697FDFA1-C420-4DC3-8BFC-2DBA01993B9F}"/>
                    </a:ext>
                  </a:extLst>
                </p:cNvPr>
                <p:cNvGrpSpPr/>
                <p:nvPr/>
              </p:nvGrpSpPr>
              <p:grpSpPr>
                <a:xfrm>
                  <a:off x="2832618" y="355790"/>
                  <a:ext cx="4384108" cy="914400"/>
                  <a:chOff x="2332652" y="786461"/>
                  <a:chExt cx="4384108" cy="91440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500C158C-FB48-499D-B78F-59C9BF99B39D}"/>
                      </a:ext>
                    </a:extLst>
                  </p:cNvPr>
                  <p:cNvSpPr/>
                  <p:nvPr/>
                </p:nvSpPr>
                <p:spPr>
                  <a:xfrm>
                    <a:off x="2332652" y="786461"/>
                    <a:ext cx="2345094" cy="914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200">
                        <a:solidFill>
                          <a:sysClr val="windowText" lastClr="000000"/>
                        </a:solidFill>
                      </a:rPr>
                      <a:t>to_str(10)</a:t>
                    </a:r>
                    <a:endParaRPr lang="ko-KR" altLang="en-US" sz="220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FF8332F-BAFF-4E73-9A7C-6B002B9F1BB4}"/>
                      </a:ext>
                    </a:extLst>
                  </p:cNvPr>
                  <p:cNvSpPr/>
                  <p:nvPr/>
                </p:nvSpPr>
                <p:spPr>
                  <a:xfrm>
                    <a:off x="5315338" y="786461"/>
                    <a:ext cx="1401422" cy="914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200">
                        <a:solidFill>
                          <a:schemeClr val="tx1"/>
                        </a:solidFill>
                      </a:rPr>
                      <a:t>10 // 2</a:t>
                    </a:r>
                    <a:endParaRPr lang="ko-KR" altLang="en-US" sz="22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9F1171A5-E792-475A-9082-5CBA2D608346}"/>
                    </a:ext>
                  </a:extLst>
                </p:cNvPr>
                <p:cNvGrpSpPr/>
                <p:nvPr/>
              </p:nvGrpSpPr>
              <p:grpSpPr>
                <a:xfrm>
                  <a:off x="2832618" y="1716357"/>
                  <a:ext cx="4384108" cy="914401"/>
                  <a:chOff x="2332652" y="2245146"/>
                  <a:chExt cx="4384108" cy="914401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9C0AD10A-9A4C-46F6-9D79-F0FACBED6320}"/>
                      </a:ext>
                    </a:extLst>
                  </p:cNvPr>
                  <p:cNvSpPr/>
                  <p:nvPr/>
                </p:nvSpPr>
                <p:spPr>
                  <a:xfrm>
                    <a:off x="2332652" y="2245147"/>
                    <a:ext cx="2345094" cy="914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200">
                        <a:solidFill>
                          <a:sysClr val="windowText" lastClr="000000"/>
                        </a:solidFill>
                      </a:rPr>
                      <a:t>to_str(5)</a:t>
                    </a:r>
                    <a:endParaRPr lang="ko-KR" altLang="en-US" sz="220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75A18344-20EF-4814-86A1-4F21377D2176}"/>
                      </a:ext>
                    </a:extLst>
                  </p:cNvPr>
                  <p:cNvSpPr/>
                  <p:nvPr/>
                </p:nvSpPr>
                <p:spPr>
                  <a:xfrm>
                    <a:off x="5317886" y="2245146"/>
                    <a:ext cx="1398874" cy="914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200">
                        <a:solidFill>
                          <a:schemeClr val="tx1"/>
                        </a:solidFill>
                      </a:rPr>
                      <a:t>5 // 2</a:t>
                    </a:r>
                    <a:endParaRPr lang="ko-KR" altLang="en-US" sz="22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9748AB8-43CB-4576-AB92-56161CE16D45}"/>
                    </a:ext>
                  </a:extLst>
                </p:cNvPr>
                <p:cNvGrpSpPr/>
                <p:nvPr/>
              </p:nvGrpSpPr>
              <p:grpSpPr>
                <a:xfrm>
                  <a:off x="2851548" y="3112093"/>
                  <a:ext cx="4365178" cy="914400"/>
                  <a:chOff x="3607836" y="3429000"/>
                  <a:chExt cx="4365178" cy="914400"/>
                </a:xfrm>
              </p:grpSpPr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E7311A6F-AB59-4F64-975B-6D44F200C8B0}"/>
                      </a:ext>
                    </a:extLst>
                  </p:cNvPr>
                  <p:cNvSpPr/>
                  <p:nvPr/>
                </p:nvSpPr>
                <p:spPr>
                  <a:xfrm>
                    <a:off x="3607836" y="3429000"/>
                    <a:ext cx="2345094" cy="914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200">
                        <a:solidFill>
                          <a:sysClr val="windowText" lastClr="000000"/>
                        </a:solidFill>
                      </a:rPr>
                      <a:t>to_str(2)</a:t>
                    </a:r>
                    <a:endParaRPr lang="ko-KR" altLang="en-US" sz="220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CBA822A5-EDCD-46FF-B80D-8303785538FA}"/>
                      </a:ext>
                    </a:extLst>
                  </p:cNvPr>
                  <p:cNvSpPr/>
                  <p:nvPr/>
                </p:nvSpPr>
                <p:spPr>
                  <a:xfrm>
                    <a:off x="6590522" y="3429000"/>
                    <a:ext cx="1382492" cy="914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200">
                        <a:solidFill>
                          <a:schemeClr val="tx1"/>
                        </a:solidFill>
                      </a:rPr>
                      <a:t>2 // 2</a:t>
                    </a:r>
                    <a:endParaRPr lang="ko-KR" altLang="en-US" sz="22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" name="연결선: 꺾임 9">
                  <a:extLst>
                    <a:ext uri="{FF2B5EF4-FFF2-40B4-BE49-F238E27FC236}">
                      <a16:creationId xmlns:a16="http://schemas.microsoft.com/office/drawing/2014/main" id="{3699795E-4AE6-4EBB-861A-0F618286640F}"/>
                    </a:ext>
                  </a:extLst>
                </p:cNvPr>
                <p:cNvCxnSpPr>
                  <a:cxnSpLocks/>
                  <a:stCxn id="26" idx="2"/>
                  <a:endCxn id="23" idx="0"/>
                </p:cNvCxnSpPr>
                <p:nvPr/>
              </p:nvCxnSpPr>
              <p:spPr>
                <a:xfrm rot="5400000">
                  <a:off x="5037506" y="237849"/>
                  <a:ext cx="446168" cy="2510850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연결선: 꺾임 10">
                  <a:extLst>
                    <a:ext uri="{FF2B5EF4-FFF2-40B4-BE49-F238E27FC236}">
                      <a16:creationId xmlns:a16="http://schemas.microsoft.com/office/drawing/2014/main" id="{F27017AF-4ECC-40B9-A508-4822422012BD}"/>
                    </a:ext>
                  </a:extLst>
                </p:cNvPr>
                <p:cNvCxnSpPr>
                  <a:cxnSpLocks/>
                  <a:stCxn id="24" idx="2"/>
                  <a:endCxn id="21" idx="0"/>
                </p:cNvCxnSpPr>
                <p:nvPr/>
              </p:nvCxnSpPr>
              <p:spPr>
                <a:xfrm rot="5400000">
                  <a:off x="5030024" y="1624828"/>
                  <a:ext cx="481336" cy="2493194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79177C6-5C09-4603-809E-4FE9042751D7}"/>
                    </a:ext>
                  </a:extLst>
                </p:cNvPr>
                <p:cNvSpPr/>
                <p:nvPr/>
              </p:nvSpPr>
              <p:spPr>
                <a:xfrm>
                  <a:off x="7854318" y="355790"/>
                  <a:ext cx="1122784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‘0’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A625960-19A6-4882-85B0-C11FE7B09DA5}"/>
                    </a:ext>
                  </a:extLst>
                </p:cNvPr>
                <p:cNvCxnSpPr>
                  <a:stCxn id="25" idx="3"/>
                  <a:endCxn id="26" idx="1"/>
                </p:cNvCxnSpPr>
                <p:nvPr/>
              </p:nvCxnSpPr>
              <p:spPr>
                <a:xfrm>
                  <a:off x="5177712" y="812990"/>
                  <a:ext cx="637592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7079A3C5-18F6-4CC1-A2C3-3D4EBE8EA197}"/>
                    </a:ext>
                  </a:extLst>
                </p:cNvPr>
                <p:cNvCxnSpPr>
                  <a:stCxn id="23" idx="3"/>
                  <a:endCxn id="24" idx="1"/>
                </p:cNvCxnSpPr>
                <p:nvPr/>
              </p:nvCxnSpPr>
              <p:spPr>
                <a:xfrm flipV="1">
                  <a:off x="5177712" y="2173557"/>
                  <a:ext cx="640140" cy="1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8E71B0B-F0E5-47C3-AF4E-68A72656A94F}"/>
                    </a:ext>
                  </a:extLst>
                </p:cNvPr>
                <p:cNvCxnSpPr>
                  <a:stCxn id="21" idx="3"/>
                  <a:endCxn id="22" idx="1"/>
                </p:cNvCxnSpPr>
                <p:nvPr/>
              </p:nvCxnSpPr>
              <p:spPr>
                <a:xfrm>
                  <a:off x="5196642" y="3569293"/>
                  <a:ext cx="637592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더하기 기호 15">
                  <a:extLst>
                    <a:ext uri="{FF2B5EF4-FFF2-40B4-BE49-F238E27FC236}">
                      <a16:creationId xmlns:a16="http://schemas.microsoft.com/office/drawing/2014/main" id="{4B5D73FE-0FAE-42F3-8D47-D0045357C7FE}"/>
                    </a:ext>
                  </a:extLst>
                </p:cNvPr>
                <p:cNvSpPr/>
                <p:nvPr/>
              </p:nvSpPr>
              <p:spPr>
                <a:xfrm>
                  <a:off x="7387811" y="658245"/>
                  <a:ext cx="295422" cy="309489"/>
                </a:xfrm>
                <a:prstGeom prst="mathPl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66AD244-AFF0-461F-BC0F-24314505B3A4}"/>
                    </a:ext>
                  </a:extLst>
                </p:cNvPr>
                <p:cNvSpPr/>
                <p:nvPr/>
              </p:nvSpPr>
              <p:spPr>
                <a:xfrm>
                  <a:off x="7854318" y="1716357"/>
                  <a:ext cx="1122784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‘1’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867136DC-018C-4446-BAC8-7B4D811AA51E}"/>
                    </a:ext>
                  </a:extLst>
                </p:cNvPr>
                <p:cNvSpPr/>
                <p:nvPr/>
              </p:nvSpPr>
              <p:spPr>
                <a:xfrm>
                  <a:off x="7854318" y="3112093"/>
                  <a:ext cx="1122784" cy="914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‘0’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더하기 기호 18">
                  <a:extLst>
                    <a:ext uri="{FF2B5EF4-FFF2-40B4-BE49-F238E27FC236}">
                      <a16:creationId xmlns:a16="http://schemas.microsoft.com/office/drawing/2014/main" id="{6A984D34-C75B-445B-A370-D3E3C4435138}"/>
                    </a:ext>
                  </a:extLst>
                </p:cNvPr>
                <p:cNvSpPr/>
                <p:nvPr/>
              </p:nvSpPr>
              <p:spPr>
                <a:xfrm>
                  <a:off x="7387811" y="2018812"/>
                  <a:ext cx="295422" cy="309489"/>
                </a:xfrm>
                <a:prstGeom prst="mathPl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더하기 기호 19">
                  <a:extLst>
                    <a:ext uri="{FF2B5EF4-FFF2-40B4-BE49-F238E27FC236}">
                      <a16:creationId xmlns:a16="http://schemas.microsoft.com/office/drawing/2014/main" id="{81BD565C-8F8E-4D80-BEC3-0C4D1593205A}"/>
                    </a:ext>
                  </a:extLst>
                </p:cNvPr>
                <p:cNvSpPr/>
                <p:nvPr/>
              </p:nvSpPr>
              <p:spPr>
                <a:xfrm>
                  <a:off x="7387811" y="3414548"/>
                  <a:ext cx="295422" cy="309489"/>
                </a:xfrm>
                <a:prstGeom prst="mathPl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CC468A-57EA-4C0D-8467-F74EE7BDDA89}"/>
                  </a:ext>
                </a:extLst>
              </p:cNvPr>
              <p:cNvSpPr txBox="1"/>
              <p:nvPr/>
            </p:nvSpPr>
            <p:spPr>
              <a:xfrm>
                <a:off x="7855398" y="1018266"/>
                <a:ext cx="16311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Remainder</a:t>
                </a:r>
                <a:endParaRPr lang="ko-KR" altLang="en-US" sz="2200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1173A85-3635-496A-BEE3-B4794BFCC436}"/>
                </a:ext>
              </a:extLst>
            </p:cNvPr>
            <p:cNvSpPr/>
            <p:nvPr/>
          </p:nvSpPr>
          <p:spPr>
            <a:xfrm>
              <a:off x="2883543" y="5395424"/>
              <a:ext cx="2345094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to_str(1)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F9C8B2-4124-4CC4-92D8-0265E33E270F}"/>
                </a:ext>
              </a:extLst>
            </p:cNvPr>
            <p:cNvSpPr/>
            <p:nvPr/>
          </p:nvSpPr>
          <p:spPr>
            <a:xfrm>
              <a:off x="5866229" y="5395424"/>
              <a:ext cx="138249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1 &lt; 2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A86E00B-B794-472F-AB4A-7D97F175A1CE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5062019" y="3908159"/>
              <a:ext cx="481336" cy="249319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5C909AF-F18C-43E5-9528-A81F13079102}"/>
                </a:ext>
              </a:extLst>
            </p:cNvPr>
            <p:cNvCxnSpPr>
              <a:stCxn id="27" idx="3"/>
              <a:endCxn id="28" idx="1"/>
            </p:cNvCxnSpPr>
            <p:nvPr/>
          </p:nvCxnSpPr>
          <p:spPr>
            <a:xfrm>
              <a:off x="5228637" y="5852624"/>
              <a:ext cx="63759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FB6AA52-E08B-4A04-A36D-6995ABAF8FD6}"/>
                </a:ext>
              </a:extLst>
            </p:cNvPr>
            <p:cNvSpPr/>
            <p:nvPr/>
          </p:nvSpPr>
          <p:spPr>
            <a:xfrm>
              <a:off x="7886313" y="5395424"/>
              <a:ext cx="1122784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‘1’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9F3E0D8-6DAF-4AD4-AD6F-191B4A972B83}"/>
                </a:ext>
              </a:extLst>
            </p:cNvPr>
            <p:cNvCxnSpPr/>
            <p:nvPr/>
          </p:nvCxnSpPr>
          <p:spPr>
            <a:xfrm>
              <a:off x="7247103" y="5852624"/>
              <a:ext cx="63759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3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0CBAB87-1E00-4137-B24E-366094F33CBE}"/>
              </a:ext>
            </a:extLst>
          </p:cNvPr>
          <p:cNvGrpSpPr/>
          <p:nvPr/>
        </p:nvGrpSpPr>
        <p:grpSpPr>
          <a:xfrm>
            <a:off x="4523669" y="908852"/>
            <a:ext cx="3144662" cy="5040296"/>
            <a:chOff x="5173528" y="2543136"/>
            <a:chExt cx="1897271" cy="250471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44F9358-0684-4680-9D97-73E438B3E740}"/>
                </a:ext>
              </a:extLst>
            </p:cNvPr>
            <p:cNvSpPr/>
            <p:nvPr/>
          </p:nvSpPr>
          <p:spPr>
            <a:xfrm>
              <a:off x="5791364" y="2543136"/>
              <a:ext cx="699239" cy="60922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‘1’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E07B40-C083-4935-AEE1-3714BCD972CB}"/>
                </a:ext>
              </a:extLst>
            </p:cNvPr>
            <p:cNvSpPr/>
            <p:nvPr/>
          </p:nvSpPr>
          <p:spPr>
            <a:xfrm>
              <a:off x="5780631" y="3153503"/>
              <a:ext cx="699239" cy="60922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‘0’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4741C01-0AA5-4F6A-AEA7-3191EFEDD254}"/>
                </a:ext>
              </a:extLst>
            </p:cNvPr>
            <p:cNvSpPr/>
            <p:nvPr/>
          </p:nvSpPr>
          <p:spPr>
            <a:xfrm>
              <a:off x="5791364" y="3765016"/>
              <a:ext cx="699239" cy="60922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‘1’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FB1B770-B913-4EE2-817F-09D8EE050A19}"/>
                </a:ext>
              </a:extLst>
            </p:cNvPr>
            <p:cNvSpPr/>
            <p:nvPr/>
          </p:nvSpPr>
          <p:spPr>
            <a:xfrm>
              <a:off x="5783626" y="4375384"/>
              <a:ext cx="699239" cy="60922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‘0’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974EB75-111B-4405-AA8F-73601960A6C1}"/>
                </a:ext>
              </a:extLst>
            </p:cNvPr>
            <p:cNvSpPr/>
            <p:nvPr/>
          </p:nvSpPr>
          <p:spPr>
            <a:xfrm flipV="1">
              <a:off x="5173528" y="4984606"/>
              <a:ext cx="1897271" cy="6324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47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27EBF3-0ED5-4813-B50B-CED83694E9A7}"/>
              </a:ext>
            </a:extLst>
          </p:cNvPr>
          <p:cNvGrpSpPr/>
          <p:nvPr/>
        </p:nvGrpSpPr>
        <p:grpSpPr>
          <a:xfrm>
            <a:off x="2778918" y="276225"/>
            <a:ext cx="6634163" cy="6305550"/>
            <a:chOff x="2814637" y="0"/>
            <a:chExt cx="6562726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8D788A7-DDDC-4EA6-8268-45B3F368E349}"/>
                </a:ext>
              </a:extLst>
            </p:cNvPr>
            <p:cNvGrpSpPr/>
            <p:nvPr/>
          </p:nvGrpSpPr>
          <p:grpSpPr>
            <a:xfrm>
              <a:off x="2814637" y="945903"/>
              <a:ext cx="6562726" cy="5912097"/>
              <a:chOff x="2571749" y="339897"/>
              <a:chExt cx="7067551" cy="622349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3D9AE6F-E567-4AB9-B4B6-312145E96AB3}"/>
                  </a:ext>
                </a:extLst>
              </p:cNvPr>
              <p:cNvGrpSpPr/>
              <p:nvPr/>
            </p:nvGrpSpPr>
            <p:grpSpPr>
              <a:xfrm>
                <a:off x="2571749" y="339897"/>
                <a:ext cx="7067551" cy="6223494"/>
                <a:chOff x="4006957" y="2534934"/>
                <a:chExt cx="4264071" cy="3092687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60186DDA-06D0-4300-B564-708138A1BD6A}"/>
                    </a:ext>
                  </a:extLst>
                </p:cNvPr>
                <p:cNvSpPr/>
                <p:nvPr/>
              </p:nvSpPr>
              <p:spPr>
                <a:xfrm>
                  <a:off x="4248730" y="2534934"/>
                  <a:ext cx="3746864" cy="98016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200">
                      <a:solidFill>
                        <a:schemeClr val="tx1"/>
                      </a:solidFill>
                    </a:rPr>
                    <a:t>to_str(2, 2)</a:t>
                  </a:r>
                  <a:endParaRPr lang="en-US" altLang="ko-KR" sz="2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2200">
                      <a:solidFill>
                        <a:schemeClr val="tx1"/>
                      </a:solidFill>
                    </a:rPr>
                    <a:t>    n = 5</a:t>
                  </a:r>
                </a:p>
                <a:p>
                  <a:r>
                    <a:rPr lang="en-US" altLang="ko-KR" sz="2200">
                      <a:solidFill>
                        <a:schemeClr val="tx1"/>
                      </a:solidFill>
                    </a:rPr>
                    <a:t>    base = 2</a:t>
                  </a:r>
                </a:p>
                <a:p>
                  <a:endParaRPr lang="en-US" altLang="ko-KR" sz="220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2200">
                      <a:solidFill>
                        <a:schemeClr val="tx1"/>
                      </a:solidFill>
                    </a:rPr>
                    <a:t>to_str(2 // 2, 2) + convert_string[2 % 2]</a:t>
                  </a: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2668E4AA-A1B6-412A-8733-2059503DE451}"/>
                    </a:ext>
                  </a:extLst>
                </p:cNvPr>
                <p:cNvSpPr/>
                <p:nvPr/>
              </p:nvSpPr>
              <p:spPr>
                <a:xfrm flipV="1">
                  <a:off x="4006957" y="5574620"/>
                  <a:ext cx="4264071" cy="5300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D028D6A1-64D6-4AEA-8024-CAEF80E878F1}"/>
                  </a:ext>
                </a:extLst>
              </p:cNvPr>
              <p:cNvSpPr/>
              <p:nvPr/>
            </p:nvSpPr>
            <p:spPr>
              <a:xfrm>
                <a:off x="2972481" y="2405244"/>
                <a:ext cx="6210299" cy="1972417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200">
                    <a:solidFill>
                      <a:schemeClr val="tx1"/>
                    </a:solidFill>
                  </a:rPr>
                  <a:t>to_str(5, 2)</a:t>
                </a: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>
                    <a:solidFill>
                      <a:schemeClr val="tx1"/>
                    </a:solidFill>
                  </a:rPr>
                  <a:t>    n = 5</a:t>
                </a:r>
              </a:p>
              <a:p>
                <a:r>
                  <a:rPr lang="en-US" altLang="ko-KR" sz="2200">
                    <a:solidFill>
                      <a:schemeClr val="tx1"/>
                    </a:solidFill>
                  </a:rPr>
                  <a:t>    base = 2</a:t>
                </a:r>
              </a:p>
              <a:p>
                <a:endParaRPr lang="en-US" altLang="ko-KR" sz="2200">
                  <a:solidFill>
                    <a:schemeClr val="tx1"/>
                  </a:solidFill>
                </a:endParaRPr>
              </a:p>
              <a:p>
                <a:r>
                  <a:rPr lang="en-US" altLang="ko-KR" sz="2200">
                    <a:solidFill>
                      <a:schemeClr val="tx1"/>
                    </a:solidFill>
                  </a:rPr>
                  <a:t>to_str(5 // 2, 2) + convert_string[5 % 2]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D41D6B8-D7A8-4F4F-BA41-4F9FA7D8F0AB}"/>
                  </a:ext>
                </a:extLst>
              </p:cNvPr>
              <p:cNvSpPr/>
              <p:nvPr/>
            </p:nvSpPr>
            <p:spPr>
              <a:xfrm>
                <a:off x="2990850" y="4484318"/>
                <a:ext cx="6210299" cy="1972417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200">
                    <a:solidFill>
                      <a:schemeClr val="tx1"/>
                    </a:solidFill>
                  </a:rPr>
                  <a:t>to_str(10, 2)</a:t>
                </a: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>
                    <a:solidFill>
                      <a:schemeClr val="tx1"/>
                    </a:solidFill>
                  </a:rPr>
                  <a:t>    n = 10</a:t>
                </a:r>
              </a:p>
              <a:p>
                <a:r>
                  <a:rPr lang="en-US" altLang="ko-KR" sz="2200">
                    <a:solidFill>
                      <a:schemeClr val="tx1"/>
                    </a:solidFill>
                  </a:rPr>
                  <a:t>    base = 2</a:t>
                </a:r>
              </a:p>
              <a:p>
                <a:endParaRPr lang="en-US" altLang="ko-KR" sz="2200">
                  <a:solidFill>
                    <a:schemeClr val="tx1"/>
                  </a:solidFill>
                </a:endParaRPr>
              </a:p>
              <a:p>
                <a:r>
                  <a:rPr lang="en-US" altLang="ko-KR" sz="2200">
                    <a:solidFill>
                      <a:schemeClr val="tx1"/>
                    </a:solidFill>
                  </a:rPr>
                  <a:t>to_str(10 // 2, 2) + convert_string[10 % 2]</a:t>
                </a:r>
              </a:p>
            </p:txBody>
          </p:sp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15A3B8C-ECA2-4A65-B9F8-4CA238DC004D}"/>
                </a:ext>
              </a:extLst>
            </p:cNvPr>
            <p:cNvSpPr/>
            <p:nvPr/>
          </p:nvSpPr>
          <p:spPr>
            <a:xfrm>
              <a:off x="5352485" y="0"/>
              <a:ext cx="1487029" cy="844583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‘1’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9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F528BF-481A-4A93-9BCC-71C240C84957}"/>
              </a:ext>
            </a:extLst>
          </p:cNvPr>
          <p:cNvGrpSpPr/>
          <p:nvPr/>
        </p:nvGrpSpPr>
        <p:grpSpPr>
          <a:xfrm>
            <a:off x="2584602" y="533403"/>
            <a:ext cx="7022796" cy="5791194"/>
            <a:chOff x="1172937" y="493543"/>
            <a:chExt cx="6473484" cy="546698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C9EF4DE-D07E-4245-BDB3-B7DBACD3B8A4}"/>
                </a:ext>
              </a:extLst>
            </p:cNvPr>
            <p:cNvSpPr/>
            <p:nvPr/>
          </p:nvSpPr>
          <p:spPr>
            <a:xfrm>
              <a:off x="5353050" y="493543"/>
              <a:ext cx="900000" cy="9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A19541-FFF8-4DA8-811F-32138388903F}"/>
                </a:ext>
              </a:extLst>
            </p:cNvPr>
            <p:cNvGrpSpPr/>
            <p:nvPr/>
          </p:nvGrpSpPr>
          <p:grpSpPr>
            <a:xfrm>
              <a:off x="3959679" y="2055471"/>
              <a:ext cx="3686742" cy="900000"/>
              <a:chOff x="3959679" y="1943100"/>
              <a:chExt cx="3686742" cy="90000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68803E8-9FB6-4E07-B1F6-EA7CA121346B}"/>
                  </a:ext>
                </a:extLst>
              </p:cNvPr>
              <p:cNvSpPr/>
              <p:nvPr/>
            </p:nvSpPr>
            <p:spPr>
              <a:xfrm>
                <a:off x="5353050" y="1943100"/>
                <a:ext cx="900000" cy="90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1262D82-D1D2-4833-BE63-2324893CD489}"/>
                  </a:ext>
                </a:extLst>
              </p:cNvPr>
              <p:cNvSpPr/>
              <p:nvPr/>
            </p:nvSpPr>
            <p:spPr>
              <a:xfrm>
                <a:off x="6746421" y="1943100"/>
                <a:ext cx="900000" cy="90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3CE7563-61E1-4AA7-90F1-880771D174D5}"/>
                  </a:ext>
                </a:extLst>
              </p:cNvPr>
              <p:cNvSpPr/>
              <p:nvPr/>
            </p:nvSpPr>
            <p:spPr>
              <a:xfrm>
                <a:off x="3959679" y="1943100"/>
                <a:ext cx="900000" cy="90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DFF6419-80CF-4D39-95AD-EB8CCBEC4E32}"/>
                </a:ext>
              </a:extLst>
            </p:cNvPr>
            <p:cNvGrpSpPr/>
            <p:nvPr/>
          </p:nvGrpSpPr>
          <p:grpSpPr>
            <a:xfrm>
              <a:off x="2566308" y="3584331"/>
              <a:ext cx="3686742" cy="900000"/>
              <a:chOff x="2566308" y="3314700"/>
              <a:chExt cx="3686742" cy="9000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3D5A94-A497-4711-8977-9491628C5875}"/>
                  </a:ext>
                </a:extLst>
              </p:cNvPr>
              <p:cNvSpPr/>
              <p:nvPr/>
            </p:nvSpPr>
            <p:spPr>
              <a:xfrm>
                <a:off x="3959679" y="3314700"/>
                <a:ext cx="900000" cy="90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1E888CAB-A7FF-45BD-938E-D2B369453BCB}"/>
                  </a:ext>
                </a:extLst>
              </p:cNvPr>
              <p:cNvSpPr/>
              <p:nvPr/>
            </p:nvSpPr>
            <p:spPr>
              <a:xfrm>
                <a:off x="5353050" y="3314700"/>
                <a:ext cx="900000" cy="90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68787DD-AFC2-4571-8CBF-08EF1427F37A}"/>
                  </a:ext>
                </a:extLst>
              </p:cNvPr>
              <p:cNvSpPr/>
              <p:nvPr/>
            </p:nvSpPr>
            <p:spPr>
              <a:xfrm>
                <a:off x="2566308" y="3314700"/>
                <a:ext cx="900000" cy="90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8B441DC-CD6D-41C0-954E-5C99784CACE3}"/>
                </a:ext>
              </a:extLst>
            </p:cNvPr>
            <p:cNvGrpSpPr/>
            <p:nvPr/>
          </p:nvGrpSpPr>
          <p:grpSpPr>
            <a:xfrm>
              <a:off x="1172937" y="5060527"/>
              <a:ext cx="3686742" cy="900000"/>
              <a:chOff x="1172937" y="4615543"/>
              <a:chExt cx="3686742" cy="9000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823BC0A-312D-4810-8C2D-D95D4ACB0F59}"/>
                  </a:ext>
                </a:extLst>
              </p:cNvPr>
              <p:cNvSpPr/>
              <p:nvPr/>
            </p:nvSpPr>
            <p:spPr>
              <a:xfrm>
                <a:off x="2566308" y="4615543"/>
                <a:ext cx="900000" cy="90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863EE0E-5A1C-4FF7-8CE7-FF027F23DEF4}"/>
                  </a:ext>
                </a:extLst>
              </p:cNvPr>
              <p:cNvSpPr/>
              <p:nvPr/>
            </p:nvSpPr>
            <p:spPr>
              <a:xfrm>
                <a:off x="3959679" y="4615543"/>
                <a:ext cx="900000" cy="90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370E5A4-12B3-4EF4-95A3-1D4AC51DDC55}"/>
                  </a:ext>
                </a:extLst>
              </p:cNvPr>
              <p:cNvSpPr/>
              <p:nvPr/>
            </p:nvSpPr>
            <p:spPr>
              <a:xfrm>
                <a:off x="1172937" y="4615543"/>
                <a:ext cx="900000" cy="90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7BAD8B3-01D5-43C9-997C-94977E325D33}"/>
                </a:ext>
              </a:extLst>
            </p:cNvPr>
            <p:cNvCxnSpPr>
              <a:cxnSpLocks/>
              <a:stCxn id="4" idx="3"/>
              <a:endCxn id="7" idx="7"/>
            </p:cNvCxnSpPr>
            <p:nvPr/>
          </p:nvCxnSpPr>
          <p:spPr>
            <a:xfrm flipH="1">
              <a:off x="4727877" y="1261741"/>
              <a:ext cx="756975" cy="9255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EB40EC9-C45E-404D-9309-686A07C99C36}"/>
                </a:ext>
              </a:extLst>
            </p:cNvPr>
            <p:cNvCxnSpPr>
              <a:cxnSpLocks/>
              <a:stCxn id="7" idx="3"/>
              <a:endCxn id="10" idx="7"/>
            </p:cNvCxnSpPr>
            <p:nvPr/>
          </p:nvCxnSpPr>
          <p:spPr>
            <a:xfrm flipH="1">
              <a:off x="3334506" y="2823669"/>
              <a:ext cx="756975" cy="8924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BA35CD3-9E69-4A1D-9649-2007A77D307B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1941135" y="4352529"/>
              <a:ext cx="756975" cy="8398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D2CC42C-06B8-450E-BF21-C120AACA9C18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5803050" y="1393543"/>
              <a:ext cx="0" cy="661928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BED113B-7151-4064-B47D-D010E60D3D8B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6121248" y="1261741"/>
              <a:ext cx="756975" cy="925532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4932943-1D17-49CB-A5A9-9EABCC8D38A2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4409679" y="2955471"/>
              <a:ext cx="0" cy="628860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753DE34-D98B-4A7F-A217-C274A3C70B6D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4727877" y="2823669"/>
              <a:ext cx="756975" cy="892464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A46C5EE-BECB-411B-8007-579B2CE4C8C4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3016308" y="4484331"/>
              <a:ext cx="0" cy="576196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8233297-4448-4194-B3B3-F00220E2C9EC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>
            <a:xfrm>
              <a:off x="3334506" y="4352529"/>
              <a:ext cx="756975" cy="839800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1774CB-526B-4DAE-95A3-6BABD670CB17}"/>
                </a:ext>
              </a:extLst>
            </p:cNvPr>
            <p:cNvSpPr txBox="1"/>
            <p:nvPr/>
          </p:nvSpPr>
          <p:spPr>
            <a:xfrm>
              <a:off x="1694217" y="4503443"/>
              <a:ext cx="6251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</a:t>
              </a:r>
              <a:endParaRPr lang="ko-KR" altLang="en-US" sz="22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B63FC1-BC4B-4E31-BC7C-406949D1E4AB}"/>
                </a:ext>
              </a:extLst>
            </p:cNvPr>
            <p:cNvSpPr txBox="1"/>
            <p:nvPr/>
          </p:nvSpPr>
          <p:spPr>
            <a:xfrm>
              <a:off x="3079130" y="2998113"/>
              <a:ext cx="6251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</a:t>
              </a:r>
              <a:endParaRPr lang="ko-KR" altLang="en-US" sz="2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0BBA37-DAF2-4253-872A-5D9B43BE6C08}"/>
                </a:ext>
              </a:extLst>
            </p:cNvPr>
            <p:cNvSpPr txBox="1"/>
            <p:nvPr/>
          </p:nvSpPr>
          <p:spPr>
            <a:xfrm>
              <a:off x="4524000" y="1393543"/>
              <a:ext cx="6251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</a:t>
              </a:r>
              <a:endParaRPr lang="ko-KR" altLang="en-US" sz="22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B69247-01C9-4BF9-B57F-64E1134FF91A}"/>
                </a:ext>
              </a:extLst>
            </p:cNvPr>
            <p:cNvSpPr txBox="1"/>
            <p:nvPr/>
          </p:nvSpPr>
          <p:spPr>
            <a:xfrm>
              <a:off x="5473285" y="1419409"/>
              <a:ext cx="6251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top</a:t>
              </a:r>
              <a:endParaRPr lang="ko-KR" altLang="en-US" sz="22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9CFFC5-2C4C-409B-8618-B6F09100EA1C}"/>
                </a:ext>
              </a:extLst>
            </p:cNvPr>
            <p:cNvSpPr txBox="1"/>
            <p:nvPr/>
          </p:nvSpPr>
          <p:spPr>
            <a:xfrm>
              <a:off x="4091481" y="2998113"/>
              <a:ext cx="6251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top</a:t>
              </a:r>
              <a:endParaRPr lang="ko-KR" altLang="en-US" sz="2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97BDBE-0D4C-488A-9362-4D3AE89B0312}"/>
                </a:ext>
              </a:extLst>
            </p:cNvPr>
            <p:cNvSpPr txBox="1"/>
            <p:nvPr/>
          </p:nvSpPr>
          <p:spPr>
            <a:xfrm>
              <a:off x="2657762" y="4503443"/>
              <a:ext cx="6251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top</a:t>
              </a:r>
              <a:endParaRPr lang="ko-KR" altLang="en-US" sz="2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C4FBF1-CDD8-4B4D-BDC6-AC4D9AC839C9}"/>
                </a:ext>
              </a:extLst>
            </p:cNvPr>
            <p:cNvSpPr txBox="1"/>
            <p:nvPr/>
          </p:nvSpPr>
          <p:spPr>
            <a:xfrm>
              <a:off x="6499735" y="1393542"/>
              <a:ext cx="8718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</a:t>
              </a:r>
              <a:endParaRPr lang="ko-KR" altLang="en-US" sz="2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E0F2B9-48A1-468F-8A96-687CA3870E4A}"/>
                </a:ext>
              </a:extLst>
            </p:cNvPr>
            <p:cNvSpPr txBox="1"/>
            <p:nvPr/>
          </p:nvSpPr>
          <p:spPr>
            <a:xfrm>
              <a:off x="5103832" y="2998113"/>
              <a:ext cx="8718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</a:t>
              </a:r>
              <a:endParaRPr lang="ko-KR" altLang="en-US" sz="22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9D2288-9823-41B1-900A-34BB4B270712}"/>
                </a:ext>
              </a:extLst>
            </p:cNvPr>
            <p:cNvSpPr txBox="1"/>
            <p:nvPr/>
          </p:nvSpPr>
          <p:spPr>
            <a:xfrm>
              <a:off x="3655551" y="4526886"/>
              <a:ext cx="8718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405536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278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경준</dc:creator>
  <cp:lastModifiedBy>이 경준</cp:lastModifiedBy>
  <cp:revision>2</cp:revision>
  <dcterms:created xsi:type="dcterms:W3CDTF">2021-08-17T06:16:17Z</dcterms:created>
  <dcterms:modified xsi:type="dcterms:W3CDTF">2021-08-17T08:10:41Z</dcterms:modified>
</cp:coreProperties>
</file>