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03" autoAdjust="0"/>
    <p:restoredTop sz="94660"/>
  </p:normalViewPr>
  <p:slideViewPr>
    <p:cSldViewPr snapToGrid="0">
      <p:cViewPr>
        <p:scale>
          <a:sx n="23" d="100"/>
          <a:sy n="23" d="100"/>
        </p:scale>
        <p:origin x="324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94803-1726-40DF-9067-F7A7556D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B0715-A4BE-46B0-97D0-FC8D48434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E10C9-C713-44C1-81AD-5A2E0A60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2AFB5-E475-47BE-B420-D67698FD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67101-579D-4585-9825-4B54AA68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D2A8C-EC75-4D99-B1D5-E390EEEE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14933-59BD-4A24-BE82-B4B3BCD4F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F3256-0893-4495-8577-5D3F516B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F2818-D3B8-43C3-A2F0-656E6F83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E2175-64A0-428B-96D0-7BB1734D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1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3F174E-2656-4B70-89D6-476D23F20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A58C0-A004-4967-83B0-A7E2A45B2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1CBD0-A4A4-4153-82CF-B124F7D7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75F50-B45F-4631-93A6-DFB6D8B6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C0B4E-BD0B-4018-BBE7-64AAAA15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EE1BF-6AB0-4512-8054-E4DC0D42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EA298-6017-47D6-8AAB-AE1ADA38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D7811-4D75-47AC-98C5-F1641335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166F1-F0B8-424E-8D45-E2A23D4A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D88D7-8215-4AA9-A719-861E9B3A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7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E2AF4-8C37-4293-9285-F2532099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BE72C-D930-4683-82F9-F9BDDD50E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D0E7B-9EE7-4450-AD0F-26008A9D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3B649-E89C-4FBC-9F7D-B069D986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770CC-37FD-4DD3-83D1-180C443A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73DB8-18CD-4BF8-940E-1A753EE9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53A20-599C-4AEE-A00D-57F089F4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AAE08-4E81-4E08-AA9B-DDEEF9F1B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B7F2E-4622-4DEC-94E5-0D7B3F2B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D8ECE-6EFF-4B5A-86CE-66CD485E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AFCE6-838E-44C5-B075-15D2A131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1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FF1FD-93E7-4356-9775-16418642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06D9E-B144-4A88-B3B5-9EA49613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E11D55-9641-40CD-B863-404471A9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1DE447-450D-4FBF-B32B-B66FC3912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2C3590-0E63-4298-ACEB-676177F07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FC7A0-427D-4844-A08D-80B55D0A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5163B3-A8B6-4920-B25B-7FC31AA2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B6ED0B-79D2-485D-86CC-45270B8F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2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DA0B-39B1-4BCB-9E8E-94D8C3F3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95977E-22EB-4C39-B5D5-EF4D8A1F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32ED95-AD6B-419D-9872-F2E5BC79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3ACF44-FEA9-4850-9D60-D909A114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3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2ED415-DF6E-47E5-891E-0DC6CE47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954488-2313-4442-AB57-AA1566AC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686F7E-8D46-4300-9715-5E855698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8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96484-01D7-4715-A325-2EBFAA6E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BC80E-BFDF-49DD-9793-6AABADF3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D29E8-3A91-4BC1-A3A1-DB5078B6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AE9E0-EA75-4206-AC8B-4918661E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84E72-2E2C-4A06-BCCF-0A0C24D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01599-823B-4B79-8BF0-5E887C9F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4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D984-1847-4951-9929-FFB3A9A0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53EFB8-2E3B-4C58-8054-79C7D00B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97CB3-F5D5-4853-AE2E-8D7A7D8D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DDFF3-436C-4672-9FE6-E765941A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D2786-BE7C-41FB-9D5D-B59F62DA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81527-D419-4AE8-B188-4D696842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2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E8F60-02CF-49DC-9164-B0FB70CF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2279A-B32C-46DD-B26C-BCD63D12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D0628-1DA6-4476-AC4E-0A6C6286D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9CD9-5315-4F7C-A96D-EB45EE3B5BB6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16C2B-F077-4E18-B4FE-A59F44C2B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F6709-1D45-4EE3-AD5C-1FDAA5D27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C8F7-A8A8-45C3-AFCB-F895E0D9C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9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7125F3-59F4-4644-85B4-48682C5F04C4}"/>
              </a:ext>
            </a:extLst>
          </p:cNvPr>
          <p:cNvGrpSpPr/>
          <p:nvPr/>
        </p:nvGrpSpPr>
        <p:grpSpPr>
          <a:xfrm>
            <a:off x="1351423" y="2831001"/>
            <a:ext cx="9489154" cy="1195997"/>
            <a:chOff x="560066" y="1782147"/>
            <a:chExt cx="9489154" cy="119599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5DBBA2-9F08-40AA-B67D-BC2F3D5BE2C6}"/>
                </a:ext>
              </a:extLst>
            </p:cNvPr>
            <p:cNvSpPr/>
            <p:nvPr/>
          </p:nvSpPr>
          <p:spPr>
            <a:xfrm>
              <a:off x="1679510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15B7758-3A90-4928-84DF-BCCCA04352A6}"/>
                </a:ext>
              </a:extLst>
            </p:cNvPr>
            <p:cNvSpPr/>
            <p:nvPr/>
          </p:nvSpPr>
          <p:spPr>
            <a:xfrm>
              <a:off x="2519266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AF6E49-D0A8-418E-84E5-26B81E1C944D}"/>
                </a:ext>
              </a:extLst>
            </p:cNvPr>
            <p:cNvSpPr/>
            <p:nvPr/>
          </p:nvSpPr>
          <p:spPr>
            <a:xfrm>
              <a:off x="3359022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0489CD-EE69-488A-BD9E-610645326C14}"/>
                </a:ext>
              </a:extLst>
            </p:cNvPr>
            <p:cNvSpPr/>
            <p:nvPr/>
          </p:nvSpPr>
          <p:spPr>
            <a:xfrm>
              <a:off x="4193208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E6FC64-90AE-472D-BD2B-263D9A2B492E}"/>
                </a:ext>
              </a:extLst>
            </p:cNvPr>
            <p:cNvSpPr/>
            <p:nvPr/>
          </p:nvSpPr>
          <p:spPr>
            <a:xfrm>
              <a:off x="5032964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1F1BE3-F18C-4046-A5A6-681EE05572DE}"/>
                </a:ext>
              </a:extLst>
            </p:cNvPr>
            <p:cNvSpPr/>
            <p:nvPr/>
          </p:nvSpPr>
          <p:spPr>
            <a:xfrm>
              <a:off x="5867150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01CCEA-FC98-4FDE-96A6-29B93630911E}"/>
                </a:ext>
              </a:extLst>
            </p:cNvPr>
            <p:cNvSpPr/>
            <p:nvPr/>
          </p:nvSpPr>
          <p:spPr>
            <a:xfrm>
              <a:off x="6706906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44F03-C13A-47ED-9530-A12523004E11}"/>
                </a:ext>
              </a:extLst>
            </p:cNvPr>
            <p:cNvSpPr/>
            <p:nvPr/>
          </p:nvSpPr>
          <p:spPr>
            <a:xfrm>
              <a:off x="7541092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22DC92-ED74-414B-AB5E-4A228BB40E38}"/>
                </a:ext>
              </a:extLst>
            </p:cNvPr>
            <p:cNvSpPr/>
            <p:nvPr/>
          </p:nvSpPr>
          <p:spPr>
            <a:xfrm>
              <a:off x="8375278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7264CB-36BA-4CB0-9541-65DFBC328D1B}"/>
                </a:ext>
              </a:extLst>
            </p:cNvPr>
            <p:cNvSpPr/>
            <p:nvPr/>
          </p:nvSpPr>
          <p:spPr>
            <a:xfrm>
              <a:off x="9209464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65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1120872E-9804-47B5-AF49-7C29086FA2E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399822" y="2547257"/>
              <a:ext cx="699566" cy="399143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5834DC-15A6-4FD3-9200-45978D5F9AE4}"/>
                </a:ext>
              </a:extLst>
            </p:cNvPr>
            <p:cNvSpPr txBox="1"/>
            <p:nvPr/>
          </p:nvSpPr>
          <p:spPr>
            <a:xfrm>
              <a:off x="560066" y="2547257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Start</a:t>
              </a:r>
              <a:endParaRPr lang="ko-KR" altLang="en-US" sz="2200"/>
            </a:p>
          </p:txBody>
        </p: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8FDB8675-EC15-40C3-AAF5-19AD8C57ABBC}"/>
                </a:ext>
              </a:extLst>
            </p:cNvPr>
            <p:cNvCxnSpPr>
              <a:stCxn id="4" idx="2"/>
              <a:endCxn id="7" idx="2"/>
            </p:cNvCxnSpPr>
            <p:nvPr/>
          </p:nvCxnSpPr>
          <p:spPr>
            <a:xfrm rot="16200000" flipH="1">
              <a:off x="2519266" y="2127379"/>
              <a:ext cx="12700" cy="83975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603E070B-C2C5-4261-B7B9-33EAE9925221}"/>
                </a:ext>
              </a:extLst>
            </p:cNvPr>
            <p:cNvCxnSpPr>
              <a:stCxn id="7" idx="2"/>
              <a:endCxn id="8" idx="2"/>
            </p:cNvCxnSpPr>
            <p:nvPr/>
          </p:nvCxnSpPr>
          <p:spPr>
            <a:xfrm rot="16200000" flipH="1">
              <a:off x="3359022" y="2127379"/>
              <a:ext cx="12700" cy="83975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58DC3C29-FC3D-4613-9565-E501D46A9BC1}"/>
                </a:ext>
              </a:extLst>
            </p:cNvPr>
            <p:cNvCxnSpPr>
              <a:stCxn id="8" idx="2"/>
              <a:endCxn id="9" idx="2"/>
            </p:cNvCxnSpPr>
            <p:nvPr/>
          </p:nvCxnSpPr>
          <p:spPr>
            <a:xfrm rot="16200000" flipH="1">
              <a:off x="4195993" y="2130164"/>
              <a:ext cx="12700" cy="83418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7055D0FB-25F1-4724-8038-67ACFAD2690E}"/>
                </a:ext>
              </a:extLst>
            </p:cNvPr>
            <p:cNvCxnSpPr>
              <a:stCxn id="9" idx="2"/>
              <a:endCxn id="10" idx="2"/>
            </p:cNvCxnSpPr>
            <p:nvPr/>
          </p:nvCxnSpPr>
          <p:spPr>
            <a:xfrm rot="16200000" flipH="1">
              <a:off x="5032964" y="2127379"/>
              <a:ext cx="12700" cy="83975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6DE36849-7665-457B-86D9-799CADA33E72}"/>
                </a:ext>
              </a:extLst>
            </p:cNvPr>
            <p:cNvCxnSpPr>
              <a:stCxn id="10" idx="2"/>
              <a:endCxn id="11" idx="2"/>
            </p:cNvCxnSpPr>
            <p:nvPr/>
          </p:nvCxnSpPr>
          <p:spPr>
            <a:xfrm rot="16200000" flipH="1">
              <a:off x="5869935" y="2130164"/>
              <a:ext cx="12700" cy="83418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DC214EBF-8538-4FCA-9FEB-884929D9EF59}"/>
                </a:ext>
              </a:extLst>
            </p:cNvPr>
            <p:cNvCxnSpPr>
              <a:stCxn id="11" idx="2"/>
              <a:endCxn id="12" idx="2"/>
            </p:cNvCxnSpPr>
            <p:nvPr/>
          </p:nvCxnSpPr>
          <p:spPr>
            <a:xfrm rot="16200000" flipH="1">
              <a:off x="6706906" y="2127379"/>
              <a:ext cx="12700" cy="83975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구부러짐 33">
              <a:extLst>
                <a:ext uri="{FF2B5EF4-FFF2-40B4-BE49-F238E27FC236}">
                  <a16:creationId xmlns:a16="http://schemas.microsoft.com/office/drawing/2014/main" id="{99840062-7DEF-4E0D-9859-0EBBB0D93E68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 rot="16200000" flipH="1">
              <a:off x="7543877" y="2130164"/>
              <a:ext cx="12700" cy="83418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BCE45C43-ED5C-44ED-B95E-45BE355BE796}"/>
                </a:ext>
              </a:extLst>
            </p:cNvPr>
            <p:cNvCxnSpPr>
              <a:stCxn id="13" idx="2"/>
              <a:endCxn id="14" idx="2"/>
            </p:cNvCxnSpPr>
            <p:nvPr/>
          </p:nvCxnSpPr>
          <p:spPr>
            <a:xfrm rot="16200000" flipH="1">
              <a:off x="8378063" y="2130164"/>
              <a:ext cx="12700" cy="83418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FE7F019F-C7A5-424B-967C-3612C83A7125}"/>
                </a:ext>
              </a:extLst>
            </p:cNvPr>
            <p:cNvCxnSpPr>
              <a:stCxn id="14" idx="2"/>
              <a:endCxn id="15" idx="2"/>
            </p:cNvCxnSpPr>
            <p:nvPr/>
          </p:nvCxnSpPr>
          <p:spPr>
            <a:xfrm rot="16200000" flipH="1">
              <a:off x="9212249" y="2130164"/>
              <a:ext cx="12700" cy="83418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40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BD38A6-D4D2-4CDC-A8E6-E3850BE91858}"/>
              </a:ext>
            </a:extLst>
          </p:cNvPr>
          <p:cNvGrpSpPr/>
          <p:nvPr/>
        </p:nvGrpSpPr>
        <p:grpSpPr>
          <a:xfrm>
            <a:off x="936391" y="2816388"/>
            <a:ext cx="10319218" cy="1225224"/>
            <a:chOff x="1774958" y="2136387"/>
            <a:chExt cx="10319218" cy="122522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28F3AA9-963B-40C7-8DB9-BD9DD4ED7B78}"/>
                </a:ext>
              </a:extLst>
            </p:cNvPr>
            <p:cNvGrpSpPr/>
            <p:nvPr/>
          </p:nvGrpSpPr>
          <p:grpSpPr>
            <a:xfrm>
              <a:off x="1774958" y="2136395"/>
              <a:ext cx="9381908" cy="1225216"/>
              <a:chOff x="1503380" y="1322041"/>
              <a:chExt cx="9381908" cy="122521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5D4279F-ECAE-4093-B587-F4E67EFDAF59}"/>
                  </a:ext>
                </a:extLst>
              </p:cNvPr>
              <p:cNvSpPr/>
              <p:nvPr/>
            </p:nvSpPr>
            <p:spPr>
              <a:xfrm>
                <a:off x="1503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E64B9F3-654D-477D-9876-5B6C406158B4}"/>
                  </a:ext>
                </a:extLst>
              </p:cNvPr>
              <p:cNvSpPr/>
              <p:nvPr/>
            </p:nvSpPr>
            <p:spPr>
              <a:xfrm>
                <a:off x="2439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A5DE48-3430-44F8-A186-10057619B521}"/>
                  </a:ext>
                </a:extLst>
              </p:cNvPr>
              <p:cNvSpPr/>
              <p:nvPr/>
            </p:nvSpPr>
            <p:spPr>
              <a:xfrm>
                <a:off x="3386334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EE4823F-B36C-47CF-97B8-F29B502641DD}"/>
                  </a:ext>
                </a:extLst>
              </p:cNvPr>
              <p:cNvSpPr/>
              <p:nvPr/>
            </p:nvSpPr>
            <p:spPr>
              <a:xfrm>
                <a:off x="433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9FD6153-07D1-4D94-9EE3-68A3901E5C12}"/>
                  </a:ext>
                </a:extLst>
              </p:cNvPr>
              <p:cNvSpPr/>
              <p:nvPr/>
            </p:nvSpPr>
            <p:spPr>
              <a:xfrm>
                <a:off x="526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F5671C-369D-45DA-B665-C5BB9054465B}"/>
                  </a:ext>
                </a:extLst>
              </p:cNvPr>
              <p:cNvSpPr/>
              <p:nvPr/>
            </p:nvSpPr>
            <p:spPr>
              <a:xfrm>
                <a:off x="6205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49A5F38-76DD-48A9-B1F5-285C8E201653}"/>
                  </a:ext>
                </a:extLst>
              </p:cNvPr>
              <p:cNvSpPr/>
              <p:nvPr/>
            </p:nvSpPr>
            <p:spPr>
              <a:xfrm>
                <a:off x="7141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D43AD47-2831-4F56-807D-C4CCCCCB9676}"/>
                  </a:ext>
                </a:extLst>
              </p:cNvPr>
              <p:cNvSpPr/>
              <p:nvPr/>
            </p:nvSpPr>
            <p:spPr>
              <a:xfrm>
                <a:off x="8077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412E397-7F0D-4CCD-9180-897D1BDE8062}"/>
                  </a:ext>
                </a:extLst>
              </p:cNvPr>
              <p:cNvSpPr/>
              <p:nvPr/>
            </p:nvSpPr>
            <p:spPr>
              <a:xfrm>
                <a:off x="901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32FD558-9E55-41F8-80F3-D0D5191C732F}"/>
                  </a:ext>
                </a:extLst>
              </p:cNvPr>
              <p:cNvSpPr/>
              <p:nvPr/>
            </p:nvSpPr>
            <p:spPr>
              <a:xfrm>
                <a:off x="994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4A0263-98AF-4F33-BD7B-17519902E2CF}"/>
                  </a:ext>
                </a:extLst>
              </p:cNvPr>
              <p:cNvSpPr txBox="1"/>
              <p:nvPr/>
            </p:nvSpPr>
            <p:spPr>
              <a:xfrm>
                <a:off x="1553015" y="1322041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0</a:t>
                </a:r>
                <a:endParaRPr lang="ko-KR" altLang="en-US" sz="22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F764C8-DB34-408D-82AD-E9BCB067091F}"/>
                </a:ext>
              </a:extLst>
            </p:cNvPr>
            <p:cNvSpPr txBox="1"/>
            <p:nvPr/>
          </p:nvSpPr>
          <p:spPr>
            <a:xfrm>
              <a:off x="2760593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</a:t>
              </a:r>
              <a:endParaRPr lang="ko-KR" alt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F826CC-7319-40A4-ADD6-467DE7CACF0C}"/>
                </a:ext>
              </a:extLst>
            </p:cNvPr>
            <p:cNvSpPr txBox="1"/>
            <p:nvPr/>
          </p:nvSpPr>
          <p:spPr>
            <a:xfrm>
              <a:off x="3707547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2</a:t>
              </a:r>
              <a:endParaRPr lang="ko-KR" altLang="en-US" sz="2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B64C6-F35B-4F63-8D3E-011B378A819B}"/>
                </a:ext>
              </a:extLst>
            </p:cNvPr>
            <p:cNvSpPr txBox="1"/>
            <p:nvPr/>
          </p:nvSpPr>
          <p:spPr>
            <a:xfrm>
              <a:off x="4654501" y="2136393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3</a:t>
              </a:r>
              <a:endParaRPr lang="ko-KR" altLang="en-US" sz="2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427FF8-6014-41D6-9187-7730B4B58F87}"/>
                </a:ext>
              </a:extLst>
            </p:cNvPr>
            <p:cNvSpPr txBox="1"/>
            <p:nvPr/>
          </p:nvSpPr>
          <p:spPr>
            <a:xfrm>
              <a:off x="5587147" y="2136392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4</a:t>
              </a:r>
              <a:endParaRPr lang="ko-KR" altLang="en-US" sz="2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1D4AAC-7452-4793-881B-95F86C96833B}"/>
                </a:ext>
              </a:extLst>
            </p:cNvPr>
            <p:cNvSpPr txBox="1"/>
            <p:nvPr/>
          </p:nvSpPr>
          <p:spPr>
            <a:xfrm>
              <a:off x="6519481" y="2136391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5</a:t>
              </a:r>
              <a:endParaRPr lang="ko-KR" altLang="en-US" sz="2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06CA77-91DA-435D-A349-7D11E7C827EB}"/>
                </a:ext>
              </a:extLst>
            </p:cNvPr>
            <p:cNvSpPr txBox="1"/>
            <p:nvPr/>
          </p:nvSpPr>
          <p:spPr>
            <a:xfrm>
              <a:off x="7466435" y="2136390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6</a:t>
              </a:r>
              <a:endParaRPr lang="ko-KR" altLang="en-US" sz="2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509F1A-26D6-498B-9B0B-4A5A731FFD91}"/>
                </a:ext>
              </a:extLst>
            </p:cNvPr>
            <p:cNvSpPr txBox="1"/>
            <p:nvPr/>
          </p:nvSpPr>
          <p:spPr>
            <a:xfrm>
              <a:off x="8398769" y="2136389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7</a:t>
              </a:r>
              <a:endParaRPr lang="ko-KR" altLang="en-US" sz="2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0E1211-0500-480D-AF87-C2B4335705E6}"/>
                </a:ext>
              </a:extLst>
            </p:cNvPr>
            <p:cNvSpPr txBox="1"/>
            <p:nvPr/>
          </p:nvSpPr>
          <p:spPr>
            <a:xfrm>
              <a:off x="9338901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8</a:t>
              </a:r>
              <a:endParaRPr lang="ko-KR" altLang="en-US" sz="2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1D701E-F3B1-4DA8-A9E6-23FF9556475D}"/>
                </a:ext>
              </a:extLst>
            </p:cNvPr>
            <p:cNvSpPr txBox="1"/>
            <p:nvPr/>
          </p:nvSpPr>
          <p:spPr>
            <a:xfrm>
              <a:off x="10278057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9</a:t>
              </a:r>
              <a:endParaRPr lang="ko-KR" altLang="en-US" sz="2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1A2DD2C-3CD6-4877-99FD-C19A15C09F35}"/>
                </a:ext>
              </a:extLst>
            </p:cNvPr>
            <p:cNvSpPr/>
            <p:nvPr/>
          </p:nvSpPr>
          <p:spPr>
            <a:xfrm>
              <a:off x="11158176" y="2596501"/>
              <a:ext cx="936000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08F19B-8A43-4B0B-9E65-89D50127D940}"/>
                </a:ext>
              </a:extLst>
            </p:cNvPr>
            <p:cNvSpPr txBox="1"/>
            <p:nvPr/>
          </p:nvSpPr>
          <p:spPr>
            <a:xfrm>
              <a:off x="11203881" y="2136387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10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85540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E3649-9419-4201-A700-113F00D1CAF7}"/>
              </a:ext>
            </a:extLst>
          </p:cNvPr>
          <p:cNvGrpSpPr/>
          <p:nvPr/>
        </p:nvGrpSpPr>
        <p:grpSpPr>
          <a:xfrm>
            <a:off x="936391" y="2816388"/>
            <a:ext cx="10319218" cy="1225224"/>
            <a:chOff x="1774958" y="2136387"/>
            <a:chExt cx="10319218" cy="122522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B7AF00-90E3-48B8-9E90-AE28DF6537E0}"/>
                </a:ext>
              </a:extLst>
            </p:cNvPr>
            <p:cNvGrpSpPr/>
            <p:nvPr/>
          </p:nvGrpSpPr>
          <p:grpSpPr>
            <a:xfrm>
              <a:off x="1774958" y="2136395"/>
              <a:ext cx="9381908" cy="1225216"/>
              <a:chOff x="1503380" y="1322041"/>
              <a:chExt cx="9381908" cy="122521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D11C17E-E235-4215-8B47-B52AE0EE644B}"/>
                  </a:ext>
                </a:extLst>
              </p:cNvPr>
              <p:cNvSpPr/>
              <p:nvPr/>
            </p:nvSpPr>
            <p:spPr>
              <a:xfrm>
                <a:off x="1503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7A20F75-E302-4E0A-84A7-7A8B5D16DAE4}"/>
                  </a:ext>
                </a:extLst>
              </p:cNvPr>
              <p:cNvSpPr/>
              <p:nvPr/>
            </p:nvSpPr>
            <p:spPr>
              <a:xfrm>
                <a:off x="2439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B84A078-FBDB-410A-83F3-F2BBB7135101}"/>
                  </a:ext>
                </a:extLst>
              </p:cNvPr>
              <p:cNvSpPr/>
              <p:nvPr/>
            </p:nvSpPr>
            <p:spPr>
              <a:xfrm>
                <a:off x="3386334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935DEC-542D-463F-A7B9-2D45A2EC9814}"/>
                  </a:ext>
                </a:extLst>
              </p:cNvPr>
              <p:cNvSpPr/>
              <p:nvPr/>
            </p:nvSpPr>
            <p:spPr>
              <a:xfrm>
                <a:off x="433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D04AF49-1032-47D2-90F4-30978E91277C}"/>
                  </a:ext>
                </a:extLst>
              </p:cNvPr>
              <p:cNvSpPr/>
              <p:nvPr/>
            </p:nvSpPr>
            <p:spPr>
              <a:xfrm>
                <a:off x="526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6B0187-E4D1-4753-B1AB-85242B35C26D}"/>
                  </a:ext>
                </a:extLst>
              </p:cNvPr>
              <p:cNvSpPr/>
              <p:nvPr/>
            </p:nvSpPr>
            <p:spPr>
              <a:xfrm>
                <a:off x="6205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A0863ED-2A39-40B1-A8E3-824A45A03967}"/>
                  </a:ext>
                </a:extLst>
              </p:cNvPr>
              <p:cNvSpPr/>
              <p:nvPr/>
            </p:nvSpPr>
            <p:spPr>
              <a:xfrm>
                <a:off x="7141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149A707-6730-4478-80DE-C676628ED386}"/>
                  </a:ext>
                </a:extLst>
              </p:cNvPr>
              <p:cNvSpPr/>
              <p:nvPr/>
            </p:nvSpPr>
            <p:spPr>
              <a:xfrm>
                <a:off x="8077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EA689A7-78F3-45E9-BB63-01FBEAAB9A89}"/>
                  </a:ext>
                </a:extLst>
              </p:cNvPr>
              <p:cNvSpPr/>
              <p:nvPr/>
            </p:nvSpPr>
            <p:spPr>
              <a:xfrm>
                <a:off x="901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A2EA9EB-471E-4C4D-861F-F9880050F378}"/>
                  </a:ext>
                </a:extLst>
              </p:cNvPr>
              <p:cNvSpPr/>
              <p:nvPr/>
            </p:nvSpPr>
            <p:spPr>
              <a:xfrm>
                <a:off x="994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413DC7-35B9-4D4B-A97C-13901269A21B}"/>
                  </a:ext>
                </a:extLst>
              </p:cNvPr>
              <p:cNvSpPr txBox="1"/>
              <p:nvPr/>
            </p:nvSpPr>
            <p:spPr>
              <a:xfrm>
                <a:off x="1553015" y="1322041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0</a:t>
                </a:r>
                <a:endParaRPr lang="ko-KR" altLang="en-US" sz="22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62B452-D3B1-4E38-B47B-63E81E26A628}"/>
                </a:ext>
              </a:extLst>
            </p:cNvPr>
            <p:cNvSpPr txBox="1"/>
            <p:nvPr/>
          </p:nvSpPr>
          <p:spPr>
            <a:xfrm>
              <a:off x="2760593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</a:t>
              </a:r>
              <a:endParaRPr lang="ko-KR" alt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9612E5-EE16-485B-8C49-E94419627EB4}"/>
                </a:ext>
              </a:extLst>
            </p:cNvPr>
            <p:cNvSpPr txBox="1"/>
            <p:nvPr/>
          </p:nvSpPr>
          <p:spPr>
            <a:xfrm>
              <a:off x="3707547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2</a:t>
              </a:r>
              <a:endParaRPr lang="ko-KR" altLang="en-US" sz="2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DA9561-CB55-4711-8B58-FF768868268B}"/>
                </a:ext>
              </a:extLst>
            </p:cNvPr>
            <p:cNvSpPr txBox="1"/>
            <p:nvPr/>
          </p:nvSpPr>
          <p:spPr>
            <a:xfrm>
              <a:off x="4654501" y="2136393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3</a:t>
              </a:r>
              <a:endParaRPr lang="ko-KR" altLang="en-US" sz="2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A3DDA9-3332-4A11-92D6-347C9E9CD502}"/>
                </a:ext>
              </a:extLst>
            </p:cNvPr>
            <p:cNvSpPr txBox="1"/>
            <p:nvPr/>
          </p:nvSpPr>
          <p:spPr>
            <a:xfrm>
              <a:off x="5587147" y="2136392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4</a:t>
              </a:r>
              <a:endParaRPr lang="ko-KR" altLang="en-US" sz="2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CB19C-FED8-4F74-AA29-C15DDEEC156A}"/>
                </a:ext>
              </a:extLst>
            </p:cNvPr>
            <p:cNvSpPr txBox="1"/>
            <p:nvPr/>
          </p:nvSpPr>
          <p:spPr>
            <a:xfrm>
              <a:off x="6519481" y="2136391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5</a:t>
              </a:r>
              <a:endParaRPr lang="ko-KR" altLang="en-US" sz="2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BAC758-6C26-46C7-9324-D916ACA0D88C}"/>
                </a:ext>
              </a:extLst>
            </p:cNvPr>
            <p:cNvSpPr txBox="1"/>
            <p:nvPr/>
          </p:nvSpPr>
          <p:spPr>
            <a:xfrm>
              <a:off x="7466435" y="2136390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6</a:t>
              </a:r>
              <a:endParaRPr lang="ko-KR" altLang="en-US" sz="2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FB2071-50D1-4CBC-9D2C-53F94A979349}"/>
                </a:ext>
              </a:extLst>
            </p:cNvPr>
            <p:cNvSpPr txBox="1"/>
            <p:nvPr/>
          </p:nvSpPr>
          <p:spPr>
            <a:xfrm>
              <a:off x="8398769" y="2136389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7</a:t>
              </a:r>
              <a:endParaRPr lang="ko-KR" altLang="en-US" sz="2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F0BB18-FCD6-4CF0-9BBD-D93D05FD430A}"/>
                </a:ext>
              </a:extLst>
            </p:cNvPr>
            <p:cNvSpPr txBox="1"/>
            <p:nvPr/>
          </p:nvSpPr>
          <p:spPr>
            <a:xfrm>
              <a:off x="9338901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8</a:t>
              </a:r>
              <a:endParaRPr lang="ko-KR" altLang="en-US" sz="2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381213-5F66-4F68-B0A6-655A039C4ED0}"/>
                </a:ext>
              </a:extLst>
            </p:cNvPr>
            <p:cNvSpPr txBox="1"/>
            <p:nvPr/>
          </p:nvSpPr>
          <p:spPr>
            <a:xfrm>
              <a:off x="10278057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9</a:t>
              </a:r>
              <a:endParaRPr lang="ko-KR" altLang="en-US" sz="2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6AB8BA-72C3-4F77-84B4-949365054732}"/>
                </a:ext>
              </a:extLst>
            </p:cNvPr>
            <p:cNvSpPr/>
            <p:nvPr/>
          </p:nvSpPr>
          <p:spPr>
            <a:xfrm>
              <a:off x="11158176" y="2596501"/>
              <a:ext cx="936000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2C55C4-1DA1-4A48-B754-8407D4D9254C}"/>
                </a:ext>
              </a:extLst>
            </p:cNvPr>
            <p:cNvSpPr txBox="1"/>
            <p:nvPr/>
          </p:nvSpPr>
          <p:spPr>
            <a:xfrm>
              <a:off x="11203881" y="2136387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10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23140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2656F4-B466-4B92-BDC5-38332F285D49}"/>
              </a:ext>
            </a:extLst>
          </p:cNvPr>
          <p:cNvGrpSpPr/>
          <p:nvPr/>
        </p:nvGrpSpPr>
        <p:grpSpPr>
          <a:xfrm>
            <a:off x="936391" y="1064705"/>
            <a:ext cx="10319218" cy="4728590"/>
            <a:chOff x="936391" y="1749588"/>
            <a:chExt cx="10319218" cy="47285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D0841E2-C779-4B59-B060-DC8975C2ED20}"/>
                </a:ext>
              </a:extLst>
            </p:cNvPr>
            <p:cNvGrpSpPr/>
            <p:nvPr/>
          </p:nvGrpSpPr>
          <p:grpSpPr>
            <a:xfrm>
              <a:off x="936391" y="1749588"/>
              <a:ext cx="10319218" cy="1225224"/>
              <a:chOff x="1774958" y="2136387"/>
              <a:chExt cx="10319218" cy="122522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5D8845B-3205-46D8-A323-C5647CFF741C}"/>
                  </a:ext>
                </a:extLst>
              </p:cNvPr>
              <p:cNvGrpSpPr/>
              <p:nvPr/>
            </p:nvGrpSpPr>
            <p:grpSpPr>
              <a:xfrm>
                <a:off x="1774958" y="2136395"/>
                <a:ext cx="9381908" cy="1225216"/>
                <a:chOff x="1503380" y="1322041"/>
                <a:chExt cx="9381908" cy="122521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F3BC6F3-8FC0-4681-80DA-C9E63EF564BE}"/>
                    </a:ext>
                  </a:extLst>
                </p:cNvPr>
                <p:cNvSpPr/>
                <p:nvPr/>
              </p:nvSpPr>
              <p:spPr>
                <a:xfrm>
                  <a:off x="1503380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F4E720BD-D1EC-4DB8-BB7E-879EF184E744}"/>
                    </a:ext>
                  </a:extLst>
                </p:cNvPr>
                <p:cNvSpPr/>
                <p:nvPr/>
              </p:nvSpPr>
              <p:spPr>
                <a:xfrm>
                  <a:off x="2439380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None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082012A-7C1F-401A-BE5A-FD135CAC252E}"/>
                    </a:ext>
                  </a:extLst>
                </p:cNvPr>
                <p:cNvSpPr/>
                <p:nvPr/>
              </p:nvSpPr>
              <p:spPr>
                <a:xfrm>
                  <a:off x="3386334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None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DBFA07F-05C2-44ED-9FE8-030C5B92AE7A}"/>
                    </a:ext>
                  </a:extLst>
                </p:cNvPr>
                <p:cNvSpPr/>
                <p:nvPr/>
              </p:nvSpPr>
              <p:spPr>
                <a:xfrm>
                  <a:off x="4333288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None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2CEF00B-6B2F-4FCA-99CE-900D71BCAF1F}"/>
                    </a:ext>
                  </a:extLst>
                </p:cNvPr>
                <p:cNvSpPr/>
                <p:nvPr/>
              </p:nvSpPr>
              <p:spPr>
                <a:xfrm>
                  <a:off x="5269288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9FB7517-B739-40E4-A24E-B43B5802050F}"/>
                    </a:ext>
                  </a:extLst>
                </p:cNvPr>
                <p:cNvSpPr/>
                <p:nvPr/>
              </p:nvSpPr>
              <p:spPr>
                <a:xfrm>
                  <a:off x="6205288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83CAC8B-8F62-4EDB-B895-AAC3F0BB1AA8}"/>
                    </a:ext>
                  </a:extLst>
                </p:cNvPr>
                <p:cNvSpPr/>
                <p:nvPr/>
              </p:nvSpPr>
              <p:spPr>
                <a:xfrm>
                  <a:off x="7141288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76A43AC-C89C-454C-A78A-CA6043ADB71C}"/>
                    </a:ext>
                  </a:extLst>
                </p:cNvPr>
                <p:cNvSpPr/>
                <p:nvPr/>
              </p:nvSpPr>
              <p:spPr>
                <a:xfrm>
                  <a:off x="8077288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None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06A77854-6575-4EA0-9228-2102B57DABAF}"/>
                    </a:ext>
                  </a:extLst>
                </p:cNvPr>
                <p:cNvSpPr/>
                <p:nvPr/>
              </p:nvSpPr>
              <p:spPr>
                <a:xfrm>
                  <a:off x="9013288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None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B859D65-A39B-43AA-A0F5-72A6700E6D95}"/>
                    </a:ext>
                  </a:extLst>
                </p:cNvPr>
                <p:cNvSpPr/>
                <p:nvPr/>
              </p:nvSpPr>
              <p:spPr>
                <a:xfrm>
                  <a:off x="9949288" y="1782147"/>
                  <a:ext cx="936000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2BE189D-0C79-4AA2-B0DE-2D4B8A91D46A}"/>
                    </a:ext>
                  </a:extLst>
                </p:cNvPr>
                <p:cNvSpPr txBox="1"/>
                <p:nvPr/>
              </p:nvSpPr>
              <p:spPr>
                <a:xfrm>
                  <a:off x="1553015" y="1322041"/>
                  <a:ext cx="83673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0</a:t>
                  </a:r>
                  <a:endParaRPr lang="ko-KR" altLang="en-US" sz="220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D6155A-AA0F-44DD-8ED8-7A24B2D45A34}"/>
                  </a:ext>
                </a:extLst>
              </p:cNvPr>
              <p:cNvSpPr txBox="1"/>
              <p:nvPr/>
            </p:nvSpPr>
            <p:spPr>
              <a:xfrm>
                <a:off x="2760593" y="2136394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1</a:t>
                </a:r>
                <a:endParaRPr lang="ko-KR" altLang="en-US" sz="22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451B67-C927-4955-ACB9-163C00C897D5}"/>
                  </a:ext>
                </a:extLst>
              </p:cNvPr>
              <p:cNvSpPr txBox="1"/>
              <p:nvPr/>
            </p:nvSpPr>
            <p:spPr>
              <a:xfrm>
                <a:off x="3707547" y="2136394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2</a:t>
                </a:r>
                <a:endParaRPr lang="ko-KR" altLang="en-US" sz="2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15DD39-54BB-4AF2-9C4E-E210A0BA3BB0}"/>
                  </a:ext>
                </a:extLst>
              </p:cNvPr>
              <p:cNvSpPr txBox="1"/>
              <p:nvPr/>
            </p:nvSpPr>
            <p:spPr>
              <a:xfrm>
                <a:off x="4654501" y="2136393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3</a:t>
                </a:r>
                <a:endParaRPr lang="ko-KR" altLang="en-US" sz="2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E485DE-9AFC-4BF0-B461-4B263A3A9CF1}"/>
                  </a:ext>
                </a:extLst>
              </p:cNvPr>
              <p:cNvSpPr txBox="1"/>
              <p:nvPr/>
            </p:nvSpPr>
            <p:spPr>
              <a:xfrm>
                <a:off x="5587147" y="2136392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4</a:t>
                </a:r>
                <a:endParaRPr lang="ko-KR" altLang="en-US" sz="2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42B4E9-B87A-4472-9848-18DCBA3AC990}"/>
                  </a:ext>
                </a:extLst>
              </p:cNvPr>
              <p:cNvSpPr txBox="1"/>
              <p:nvPr/>
            </p:nvSpPr>
            <p:spPr>
              <a:xfrm>
                <a:off x="6519481" y="2136391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5</a:t>
                </a:r>
                <a:endParaRPr lang="ko-KR" altLang="en-US" sz="22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612B3-1C18-43C7-82A9-F1537B8FF593}"/>
                  </a:ext>
                </a:extLst>
              </p:cNvPr>
              <p:cNvSpPr txBox="1"/>
              <p:nvPr/>
            </p:nvSpPr>
            <p:spPr>
              <a:xfrm>
                <a:off x="7466435" y="2136390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6</a:t>
                </a:r>
                <a:endParaRPr lang="ko-KR" altLang="en-US" sz="22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B8769-1BD0-47FF-8E71-EEE05B35E459}"/>
                  </a:ext>
                </a:extLst>
              </p:cNvPr>
              <p:cNvSpPr txBox="1"/>
              <p:nvPr/>
            </p:nvSpPr>
            <p:spPr>
              <a:xfrm>
                <a:off x="8398769" y="2136389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7</a:t>
                </a:r>
                <a:endParaRPr lang="ko-KR" altLang="en-US" sz="2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ACC3F-61F6-4C25-9376-F0AE449A86F7}"/>
                  </a:ext>
                </a:extLst>
              </p:cNvPr>
              <p:cNvSpPr txBox="1"/>
              <p:nvPr/>
            </p:nvSpPr>
            <p:spPr>
              <a:xfrm>
                <a:off x="9338901" y="2136388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8</a:t>
                </a:r>
                <a:endParaRPr lang="ko-KR" altLang="en-US" sz="22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032AAD-A521-4D52-AE95-A2D911ECAABE}"/>
                  </a:ext>
                </a:extLst>
              </p:cNvPr>
              <p:cNvSpPr txBox="1"/>
              <p:nvPr/>
            </p:nvSpPr>
            <p:spPr>
              <a:xfrm>
                <a:off x="10278057" y="2136388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9</a:t>
                </a:r>
                <a:endParaRPr lang="ko-KR" altLang="en-US" sz="220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DC0DB11-A842-4DA3-9CA3-E6EE76852C40}"/>
                  </a:ext>
                </a:extLst>
              </p:cNvPr>
              <p:cNvSpPr/>
              <p:nvPr/>
            </p:nvSpPr>
            <p:spPr>
              <a:xfrm>
                <a:off x="11158176" y="2596501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347278-25D6-44B3-9630-59C4EFE45F19}"/>
                  </a:ext>
                </a:extLst>
              </p:cNvPr>
              <p:cNvSpPr txBox="1"/>
              <p:nvPr/>
            </p:nvSpPr>
            <p:spPr>
              <a:xfrm>
                <a:off x="11203881" y="2136387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10</a:t>
                </a:r>
                <a:endParaRPr lang="ko-KR" altLang="en-US" sz="2200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9B753B0-A378-4E9D-90C8-D58FCB2D4327}"/>
                </a:ext>
              </a:extLst>
            </p:cNvPr>
            <p:cNvSpPr/>
            <p:nvPr/>
          </p:nvSpPr>
          <p:spPr>
            <a:xfrm>
              <a:off x="1111322" y="3625965"/>
              <a:ext cx="586138" cy="51444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13EA1C3-866F-4E0B-8408-0768AA32A8C9}"/>
                </a:ext>
              </a:extLst>
            </p:cNvPr>
            <p:cNvSpPr/>
            <p:nvPr/>
          </p:nvSpPr>
          <p:spPr>
            <a:xfrm>
              <a:off x="1111322" y="4791566"/>
              <a:ext cx="586138" cy="51444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7E6A2A-F843-4108-924F-EC6F624D7401}"/>
                </a:ext>
              </a:extLst>
            </p:cNvPr>
            <p:cNvSpPr/>
            <p:nvPr/>
          </p:nvSpPr>
          <p:spPr>
            <a:xfrm>
              <a:off x="1111322" y="5963730"/>
              <a:ext cx="586138" cy="51444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3B1ACC6-4F6C-4DC2-B43E-A405FFEE2B4B}"/>
                </a:ext>
              </a:extLst>
            </p:cNvPr>
            <p:cNvCxnSpPr>
              <a:stCxn id="17" idx="2"/>
              <a:endCxn id="28" idx="0"/>
            </p:cNvCxnSpPr>
            <p:nvPr/>
          </p:nvCxnSpPr>
          <p:spPr>
            <a:xfrm>
              <a:off x="1404391" y="2974812"/>
              <a:ext cx="0" cy="651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13862DC-29FB-4FA2-BDB9-06DEFAECF47B}"/>
                </a:ext>
              </a:extLst>
            </p:cNvPr>
            <p:cNvCxnSpPr/>
            <p:nvPr/>
          </p:nvCxnSpPr>
          <p:spPr>
            <a:xfrm>
              <a:off x="1418132" y="4140413"/>
              <a:ext cx="0" cy="651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6FF5FAD-3E60-425E-9B69-84D9CD2F76ED}"/>
                </a:ext>
              </a:extLst>
            </p:cNvPr>
            <p:cNvCxnSpPr/>
            <p:nvPr/>
          </p:nvCxnSpPr>
          <p:spPr>
            <a:xfrm>
              <a:off x="1404391" y="5312577"/>
              <a:ext cx="0" cy="651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FC2DC16-87B6-460B-B2CB-2BCED511B46D}"/>
                </a:ext>
              </a:extLst>
            </p:cNvPr>
            <p:cNvCxnSpPr/>
            <p:nvPr/>
          </p:nvCxnSpPr>
          <p:spPr>
            <a:xfrm>
              <a:off x="5166945" y="3051012"/>
              <a:ext cx="0" cy="651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8DEBD7D-A7D0-499F-819C-59FB9D75AD8B}"/>
                </a:ext>
              </a:extLst>
            </p:cNvPr>
            <p:cNvCxnSpPr/>
            <p:nvPr/>
          </p:nvCxnSpPr>
          <p:spPr>
            <a:xfrm>
              <a:off x="6106299" y="3051012"/>
              <a:ext cx="0" cy="651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6923303-685B-448A-82BE-6071AC884B1B}"/>
                </a:ext>
              </a:extLst>
            </p:cNvPr>
            <p:cNvCxnSpPr/>
            <p:nvPr/>
          </p:nvCxnSpPr>
          <p:spPr>
            <a:xfrm>
              <a:off x="7056040" y="3051011"/>
              <a:ext cx="0" cy="651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4AFDED5-E39F-4FFB-A5A4-B39C59C490BD}"/>
                </a:ext>
              </a:extLst>
            </p:cNvPr>
            <p:cNvCxnSpPr/>
            <p:nvPr/>
          </p:nvCxnSpPr>
          <p:spPr>
            <a:xfrm>
              <a:off x="9857855" y="3051011"/>
              <a:ext cx="0" cy="651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7EF2010-292F-4318-9DF6-1308C1D8EFC6}"/>
                </a:ext>
              </a:extLst>
            </p:cNvPr>
            <p:cNvCxnSpPr/>
            <p:nvPr/>
          </p:nvCxnSpPr>
          <p:spPr>
            <a:xfrm>
              <a:off x="10783679" y="3046448"/>
              <a:ext cx="0" cy="651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5F9F01-E837-4596-8D37-089F234853F1}"/>
                </a:ext>
              </a:extLst>
            </p:cNvPr>
            <p:cNvSpPr/>
            <p:nvPr/>
          </p:nvSpPr>
          <p:spPr>
            <a:xfrm>
              <a:off x="4873876" y="3702164"/>
              <a:ext cx="586138" cy="51444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5C78EB1-C6B6-446B-B8BE-A892BD4D3D18}"/>
                </a:ext>
              </a:extLst>
            </p:cNvPr>
            <p:cNvSpPr/>
            <p:nvPr/>
          </p:nvSpPr>
          <p:spPr>
            <a:xfrm>
              <a:off x="5806210" y="3702164"/>
              <a:ext cx="586138" cy="51444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201B987-F05E-4318-9CBC-A7BC7623D986}"/>
                </a:ext>
              </a:extLst>
            </p:cNvPr>
            <p:cNvSpPr/>
            <p:nvPr/>
          </p:nvSpPr>
          <p:spPr>
            <a:xfrm>
              <a:off x="6752584" y="3702164"/>
              <a:ext cx="586138" cy="51444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1E7512E-59BB-49D0-8069-0E7DE3CF3ED1}"/>
                </a:ext>
              </a:extLst>
            </p:cNvPr>
            <p:cNvSpPr/>
            <p:nvPr/>
          </p:nvSpPr>
          <p:spPr>
            <a:xfrm>
              <a:off x="9564786" y="3703437"/>
              <a:ext cx="586138" cy="51444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340D166-ABC4-4108-8D68-27D7B4517682}"/>
                </a:ext>
              </a:extLst>
            </p:cNvPr>
            <p:cNvSpPr/>
            <p:nvPr/>
          </p:nvSpPr>
          <p:spPr>
            <a:xfrm>
              <a:off x="9557230" y="4791566"/>
              <a:ext cx="586138" cy="51444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C9628C1-738B-4EDB-ADD5-9750F6D8BC22}"/>
                </a:ext>
              </a:extLst>
            </p:cNvPr>
            <p:cNvSpPr/>
            <p:nvPr/>
          </p:nvSpPr>
          <p:spPr>
            <a:xfrm>
              <a:off x="10490610" y="3702164"/>
              <a:ext cx="586138" cy="51444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A3C5805-0819-467D-96B7-E6267BDB1EC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9850299" y="4216612"/>
              <a:ext cx="7556" cy="57495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6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D4D9BF3-1895-4859-B78D-8597CC498CDB}"/>
              </a:ext>
            </a:extLst>
          </p:cNvPr>
          <p:cNvGrpSpPr/>
          <p:nvPr/>
        </p:nvGrpSpPr>
        <p:grpSpPr>
          <a:xfrm>
            <a:off x="1042035" y="102870"/>
            <a:ext cx="10107930" cy="6652260"/>
            <a:chOff x="1179699" y="0"/>
            <a:chExt cx="10136002" cy="83249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E127E6-DA69-4775-A29C-F46D259E3CD5}"/>
                </a:ext>
              </a:extLst>
            </p:cNvPr>
            <p:cNvSpPr txBox="1"/>
            <p:nvPr/>
          </p:nvSpPr>
          <p:spPr>
            <a:xfrm>
              <a:off x="4458092" y="0"/>
              <a:ext cx="1476371" cy="997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First pass</a:t>
              </a:r>
              <a:endParaRPr lang="ko-KR" altLang="en-US" sz="2200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BFDFAEC1-6439-4E3D-93FF-376F5F43A47A}"/>
                </a:ext>
              </a:extLst>
            </p:cNvPr>
            <p:cNvGrpSpPr/>
            <p:nvPr/>
          </p:nvGrpSpPr>
          <p:grpSpPr>
            <a:xfrm>
              <a:off x="1179699" y="441270"/>
              <a:ext cx="10136002" cy="7883658"/>
              <a:chOff x="1179699" y="441270"/>
              <a:chExt cx="10136002" cy="788365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215ED960-119C-47A7-B742-36A5BFA72F37}"/>
                  </a:ext>
                </a:extLst>
              </p:cNvPr>
              <p:cNvGrpSpPr/>
              <p:nvPr/>
            </p:nvGrpSpPr>
            <p:grpSpPr>
              <a:xfrm>
                <a:off x="1179699" y="568271"/>
                <a:ext cx="7535524" cy="644944"/>
                <a:chOff x="1326945" y="1234656"/>
                <a:chExt cx="7535524" cy="644945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071BD5F-CEBB-4AEE-B149-D5FE08F39232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474F0CE-E6BC-41B8-A3FB-7E68AF6C2D35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4B4AC50C-FC42-42AC-BE52-637C629CFE55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4751449-67B6-4B7B-B90D-B620F6D0BB42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AA4AE21-ABA1-4951-A529-54470220ABD5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BB00AF1B-A6DA-4DAD-AFD0-4548675745B2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489CB2B-7AA8-46ED-B07C-0EF88D9BE58D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DFE91056-5B6B-4110-B8CF-87C8FBE7EC1D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7231A9F-080B-4C8D-B317-9B0AAEC3D6CD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9FA8A36D-B325-4A0D-93EF-96E86AA91FB2}"/>
                  </a:ext>
                </a:extLst>
              </p:cNvPr>
              <p:cNvCxnSpPr/>
              <p:nvPr/>
            </p:nvCxnSpPr>
            <p:spPr>
              <a:xfrm>
                <a:off x="1452332" y="441270"/>
                <a:ext cx="699025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19D108F-039E-4AE1-BDA7-6931A2938929}"/>
                  </a:ext>
                </a:extLst>
              </p:cNvPr>
              <p:cNvGrpSpPr/>
              <p:nvPr/>
            </p:nvGrpSpPr>
            <p:grpSpPr>
              <a:xfrm>
                <a:off x="1179699" y="1441672"/>
                <a:ext cx="7535524" cy="644945"/>
                <a:chOff x="1326945" y="1234656"/>
                <a:chExt cx="7535524" cy="64494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5962494-EDF9-4193-9B23-FE9DDD0898D1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79C95B1E-8568-433E-9D6B-040C4E591572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3AB2A09-4CC2-4ED7-9EBF-7A8B6DED0A51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1439670E-54AB-4590-9D12-CEB4BB67D0C4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01C2036-604B-4D42-A368-998489EB00CB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647DB77-6564-4253-8DA9-2BA8245CD303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AA8E859-7864-45A5-8536-BFF45ACC9A99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C3B5647-6CBE-4A6E-8306-1088E8EDE777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C15E3CF-F25F-448E-946F-F27EC11E1C8B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2E81D4F-41F4-4A0C-A399-F5D1202095E5}"/>
                  </a:ext>
                </a:extLst>
              </p:cNvPr>
              <p:cNvGrpSpPr/>
              <p:nvPr/>
            </p:nvGrpSpPr>
            <p:grpSpPr>
              <a:xfrm>
                <a:off x="1179699" y="2315074"/>
                <a:ext cx="7535524" cy="644945"/>
                <a:chOff x="1326945" y="1234656"/>
                <a:chExt cx="7535524" cy="644945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E9B370C-0549-4855-8F97-F1215C1709D2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656A94E-43AE-4840-B394-688840B9623A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0062373D-4728-4591-AC84-C1A8AD9E5D12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038B4E4-318D-4D6F-A4A1-748C0D47FB9C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F4BB4C8-2EB0-4542-9D3A-F36358E46C78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F7D617BD-1B7C-41F6-84B6-7EB7E2CEBEE2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D0A47F95-8554-46D3-AF9B-6BB58CE42E79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B4B3A86C-882C-41A4-909C-7342422D79C9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88ED997D-7AF1-4B28-9B68-B56C90B99EBC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192956A-EC8B-4949-804A-D716E1DE26C2}"/>
                  </a:ext>
                </a:extLst>
              </p:cNvPr>
              <p:cNvGrpSpPr/>
              <p:nvPr/>
            </p:nvGrpSpPr>
            <p:grpSpPr>
              <a:xfrm>
                <a:off x="1179699" y="3188476"/>
                <a:ext cx="7535524" cy="644945"/>
                <a:chOff x="1326945" y="1234656"/>
                <a:chExt cx="7535524" cy="64494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A846626-640F-447C-8753-4F7BD40B2CFF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C505AFD-7C53-4ABA-90C4-439D840F5694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F25F8F0C-1561-429A-B57F-864DD197C40E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C23652C-E102-459D-A8E5-AC47C940232A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57D6108-8A61-426F-BC58-EBEB37F45FC3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19F9531-0A25-47FE-AA6A-D6736D9ED737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4024D83-5FE1-4CA0-92D8-88079692D14B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85B8FC5B-BE8C-47A6-A8F2-99D34F4E9811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4C59287B-16D1-42B9-86D3-660A52B1F633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26E01542-580A-409C-895D-35B56184689A}"/>
                  </a:ext>
                </a:extLst>
              </p:cNvPr>
              <p:cNvGrpSpPr/>
              <p:nvPr/>
            </p:nvGrpSpPr>
            <p:grpSpPr>
              <a:xfrm>
                <a:off x="1179699" y="4061878"/>
                <a:ext cx="7535524" cy="644945"/>
                <a:chOff x="1326945" y="1234656"/>
                <a:chExt cx="7535524" cy="644945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4D0D87C4-3E26-471D-B65F-964B25A3507E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1C895BD4-B5B0-4354-A676-9D4202F20385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3E5583EE-9AAB-4D1E-B993-6B82EC96625A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A174C58-36A6-49DA-A6A5-801E9D6F56B9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9305B9F1-1D46-4E2E-A5BB-41663EBC322B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DA3A5F9-ECFF-4C9B-A022-9792097A1E12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20C56A45-0CA3-4F3B-A82D-10F548351C95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049338EF-0EE4-492B-9FC6-B03727EFB0C7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44D0D2D-7508-4FD4-A322-4DC0E34F42F9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6F5B537C-E6BA-4DE8-B822-BAD9F49D5030}"/>
                  </a:ext>
                </a:extLst>
              </p:cNvPr>
              <p:cNvGrpSpPr/>
              <p:nvPr/>
            </p:nvGrpSpPr>
            <p:grpSpPr>
              <a:xfrm>
                <a:off x="1185269" y="4935281"/>
                <a:ext cx="7535524" cy="644945"/>
                <a:chOff x="1326945" y="1234656"/>
                <a:chExt cx="7535524" cy="644945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E0BE9B6-00C6-4BEB-94C9-4B0A7ECD788B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44182C75-623A-4F5F-935C-9784E424148D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8B75312-BD37-4A3C-98C9-2BC1860D8BB6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33B1501-1709-4A61-9CD6-79B5D6743F7E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B8C3CFD-F308-441A-9416-3F8DF656D632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CDE29751-2944-4BD3-B44D-0B2872E550F7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DCCACE7-8073-4702-9BDF-6F02B052772E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C5D19848-95B6-4E2D-A319-E63621A3CCC3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F2D6E1CE-1503-4F3D-ABB7-106302BAA895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BEFDBC6A-47DF-4E0F-A632-8298A3540A4C}"/>
                  </a:ext>
                </a:extLst>
              </p:cNvPr>
              <p:cNvGrpSpPr/>
              <p:nvPr/>
            </p:nvGrpSpPr>
            <p:grpSpPr>
              <a:xfrm>
                <a:off x="1179699" y="5808683"/>
                <a:ext cx="7535524" cy="644945"/>
                <a:chOff x="1326945" y="1234656"/>
                <a:chExt cx="7535524" cy="644945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8EE770E5-A73D-47B3-8CCB-0BB4AF1C9DE1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EC9C206C-825B-4F21-BDBE-F81507503BDC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E83FBEA0-5241-4D70-A68F-DE9FC0CA732F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3CCA5BDA-2E64-4A1D-AB6A-6EFF61B1F41E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35AF0187-1AED-40A6-8D5D-3D4D37190A69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8C89F720-E1F4-41C8-89B2-FF8A54CF0997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1D92435-D09E-4633-B981-BE964D4E2636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0EE5E36-E66E-48A9-8303-93B937ABDCE9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B18FB05B-72FC-4F8D-95EC-9AE19CA9D87D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DA75BB5E-3386-4736-A7D8-F96AE967EE0A}"/>
                  </a:ext>
                </a:extLst>
              </p:cNvPr>
              <p:cNvGrpSpPr/>
              <p:nvPr/>
            </p:nvGrpSpPr>
            <p:grpSpPr>
              <a:xfrm>
                <a:off x="1190839" y="6682085"/>
                <a:ext cx="7535524" cy="644945"/>
                <a:chOff x="1326945" y="1234656"/>
                <a:chExt cx="7535524" cy="644945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61242CD7-7914-4DDC-870E-68CFA2C81111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970486C1-581F-4515-AFCF-A40F40531CBD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38F52608-CDB8-4E22-9613-07CE0E6C6E65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19F04BA7-FE0A-4529-B7E8-91B11289A8AB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DC3BAEBD-963A-4CBF-A4F2-CDBF15112139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1428F4E9-833F-4969-80F3-BA13154EE425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F284978A-0FE2-404B-918B-950A230F265A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5D5CC52A-5ED8-43E2-956D-7BE2AB38C184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F16CB68-11B9-44C9-AEE2-CDA4819A9457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09384E4-94C0-4139-8678-0E14121B2AA0}"/>
                  </a:ext>
                </a:extLst>
              </p:cNvPr>
              <p:cNvGrpSpPr/>
              <p:nvPr/>
            </p:nvGrpSpPr>
            <p:grpSpPr>
              <a:xfrm>
                <a:off x="1190839" y="7555487"/>
                <a:ext cx="7535524" cy="644945"/>
                <a:chOff x="1326945" y="1234656"/>
                <a:chExt cx="7535524" cy="644945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4A5A9828-EB37-49DE-AC7A-E8A09CB9BEBD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D2FD3E15-F332-42B6-902E-F2A24D441452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4155A000-BF52-4F23-95A8-08ADA91F3BFE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31C3184-03BB-4714-897E-6A299815E2B1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5F16DAFD-E200-4FC7-8CC1-B8C07060DB8B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9B36D758-89E0-4103-AF5F-03274D2E8799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3A9D0279-D1BD-4B29-8EBC-4E9694F2DD18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9E19EC35-B422-4B9E-A960-75F97F4F698D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1C7BF2BC-6FA3-46D1-9C37-25C28F8DF162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398E35D-2C27-45CD-A17E-46F77E1A348C}"/>
                  </a:ext>
                </a:extLst>
              </p:cNvPr>
              <p:cNvSpPr txBox="1"/>
              <p:nvPr/>
            </p:nvSpPr>
            <p:spPr>
              <a:xfrm>
                <a:off x="8999612" y="709136"/>
                <a:ext cx="147637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Exchange</a:t>
                </a:r>
                <a:endParaRPr lang="ko-KR" altLang="en-US" sz="220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F901FB3-A8BB-40BA-B9E2-F5996307979D}"/>
                  </a:ext>
                </a:extLst>
              </p:cNvPr>
              <p:cNvSpPr txBox="1"/>
              <p:nvPr/>
            </p:nvSpPr>
            <p:spPr>
              <a:xfrm>
                <a:off x="8999612" y="1548700"/>
                <a:ext cx="2012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No Exchange</a:t>
                </a:r>
                <a:endParaRPr lang="ko-KR" altLang="en-US" sz="220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8EAC54-2C22-43CC-BA84-3141C2F2491C}"/>
                  </a:ext>
                </a:extLst>
              </p:cNvPr>
              <p:cNvSpPr txBox="1"/>
              <p:nvPr/>
            </p:nvSpPr>
            <p:spPr>
              <a:xfrm>
                <a:off x="8999611" y="2422102"/>
                <a:ext cx="2012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Exchange</a:t>
                </a:r>
                <a:endParaRPr lang="ko-KR" altLang="en-US" sz="220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96FBBF3-663B-45A5-B48E-1696E894CB78}"/>
                  </a:ext>
                </a:extLst>
              </p:cNvPr>
              <p:cNvSpPr txBox="1"/>
              <p:nvPr/>
            </p:nvSpPr>
            <p:spPr>
              <a:xfrm>
                <a:off x="8999610" y="3301602"/>
                <a:ext cx="2012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Exchange</a:t>
                </a:r>
                <a:endParaRPr lang="ko-KR" altLang="en-US" sz="220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78908B6-9DD3-4728-B747-D9435CA43D7C}"/>
                  </a:ext>
                </a:extLst>
              </p:cNvPr>
              <p:cNvSpPr txBox="1"/>
              <p:nvPr/>
            </p:nvSpPr>
            <p:spPr>
              <a:xfrm>
                <a:off x="8999609" y="4175004"/>
                <a:ext cx="2012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Exchange</a:t>
                </a:r>
                <a:endParaRPr lang="ko-KR" altLang="en-US" sz="220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37FB863-548F-4EA6-81E2-55B3A9D81114}"/>
                  </a:ext>
                </a:extLst>
              </p:cNvPr>
              <p:cNvSpPr txBox="1"/>
              <p:nvPr/>
            </p:nvSpPr>
            <p:spPr>
              <a:xfrm>
                <a:off x="8994042" y="5042309"/>
                <a:ext cx="2012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Exchange</a:t>
                </a:r>
                <a:endParaRPr lang="ko-KR" altLang="en-US" sz="220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0B62E36-1239-4782-A11F-8FEFB8ACE35C}"/>
                  </a:ext>
                </a:extLst>
              </p:cNvPr>
              <p:cNvSpPr txBox="1"/>
              <p:nvPr/>
            </p:nvSpPr>
            <p:spPr>
              <a:xfrm>
                <a:off x="8994041" y="5909614"/>
                <a:ext cx="2012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Exchange</a:t>
                </a:r>
                <a:endParaRPr lang="ko-KR" altLang="en-US" sz="22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0D9386-2216-4FD6-BD64-2952360245E1}"/>
                  </a:ext>
                </a:extLst>
              </p:cNvPr>
              <p:cNvSpPr txBox="1"/>
              <p:nvPr/>
            </p:nvSpPr>
            <p:spPr>
              <a:xfrm>
                <a:off x="8999609" y="6776919"/>
                <a:ext cx="2012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Exchange</a:t>
                </a:r>
                <a:endParaRPr lang="ko-KR" altLang="en-US" sz="22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7AD230C-0000-44D8-906A-909E5C8AEC18}"/>
                  </a:ext>
                </a:extLst>
              </p:cNvPr>
              <p:cNvSpPr txBox="1"/>
              <p:nvPr/>
            </p:nvSpPr>
            <p:spPr>
              <a:xfrm>
                <a:off x="8994041" y="7555487"/>
                <a:ext cx="23216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93 in place</a:t>
                </a:r>
              </a:p>
              <a:p>
                <a:r>
                  <a:rPr lang="en-US" altLang="ko-KR" sz="2200"/>
                  <a:t>after first pass</a:t>
                </a:r>
                <a:endParaRPr lang="ko-KR" altLang="en-US" sz="2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051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F3F3F14C-39CC-49AB-8D5F-AC75F0806CA7}"/>
              </a:ext>
            </a:extLst>
          </p:cNvPr>
          <p:cNvGrpSpPr/>
          <p:nvPr/>
        </p:nvGrpSpPr>
        <p:grpSpPr>
          <a:xfrm>
            <a:off x="2328238" y="898161"/>
            <a:ext cx="7535524" cy="5061677"/>
            <a:chOff x="2328238" y="851841"/>
            <a:chExt cx="7535524" cy="506167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0AC0700-6861-486D-AA67-049A5A9A9C50}"/>
                </a:ext>
              </a:extLst>
            </p:cNvPr>
            <p:cNvGrpSpPr/>
            <p:nvPr/>
          </p:nvGrpSpPr>
          <p:grpSpPr>
            <a:xfrm>
              <a:off x="2328238" y="851841"/>
              <a:ext cx="7535524" cy="3117181"/>
              <a:chOff x="1911145" y="1594791"/>
              <a:chExt cx="7535524" cy="311718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3866F20-6980-44D3-9AD3-1F15BACDD289}"/>
                  </a:ext>
                </a:extLst>
              </p:cNvPr>
              <p:cNvGrpSpPr/>
              <p:nvPr/>
            </p:nvGrpSpPr>
            <p:grpSpPr>
              <a:xfrm>
                <a:off x="1911145" y="1830975"/>
                <a:ext cx="7535524" cy="1541452"/>
                <a:chOff x="1679510" y="1005805"/>
                <a:chExt cx="7535524" cy="1541452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C6A1107-401B-4A71-909A-DBC5E683FFFC}"/>
                    </a:ext>
                  </a:extLst>
                </p:cNvPr>
                <p:cNvSpPr/>
                <p:nvPr/>
              </p:nvSpPr>
              <p:spPr>
                <a:xfrm>
                  <a:off x="1679510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347D205-21E4-4789-BD49-4E98D0C7C93F}"/>
                    </a:ext>
                  </a:extLst>
                </p:cNvPr>
                <p:cNvSpPr/>
                <p:nvPr/>
              </p:nvSpPr>
              <p:spPr>
                <a:xfrm>
                  <a:off x="2519266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891006F-031A-49E4-8CEF-88189EA41DDA}"/>
                    </a:ext>
                  </a:extLst>
                </p:cNvPr>
                <p:cNvSpPr/>
                <p:nvPr/>
              </p:nvSpPr>
              <p:spPr>
                <a:xfrm>
                  <a:off x="3359022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A00473D-DD74-4142-AE25-25F960E57CDB}"/>
                    </a:ext>
                  </a:extLst>
                </p:cNvPr>
                <p:cNvSpPr/>
                <p:nvPr/>
              </p:nvSpPr>
              <p:spPr>
                <a:xfrm>
                  <a:off x="4193208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67B546E-54A8-4416-8AAB-DCC475F9BA4D}"/>
                    </a:ext>
                  </a:extLst>
                </p:cNvPr>
                <p:cNvSpPr/>
                <p:nvPr/>
              </p:nvSpPr>
              <p:spPr>
                <a:xfrm>
                  <a:off x="5032964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D857E5F-A1AE-4CEA-9BA6-46EF846381E2}"/>
                    </a:ext>
                  </a:extLst>
                </p:cNvPr>
                <p:cNvSpPr/>
                <p:nvPr/>
              </p:nvSpPr>
              <p:spPr>
                <a:xfrm>
                  <a:off x="5867150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7CABE9F-DEB1-4B95-8850-0AD8EA333CA5}"/>
                    </a:ext>
                  </a:extLst>
                </p:cNvPr>
                <p:cNvSpPr/>
                <p:nvPr/>
              </p:nvSpPr>
              <p:spPr>
                <a:xfrm>
                  <a:off x="6706906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28D69515-D7A0-4714-B7B9-5CDB78D645BB}"/>
                    </a:ext>
                  </a:extLst>
                </p:cNvPr>
                <p:cNvSpPr/>
                <p:nvPr/>
              </p:nvSpPr>
              <p:spPr>
                <a:xfrm>
                  <a:off x="7541092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B7A8F1A-63E2-4579-B1B3-FDB5DFC628A0}"/>
                    </a:ext>
                  </a:extLst>
                </p:cNvPr>
                <p:cNvSpPr/>
                <p:nvPr/>
              </p:nvSpPr>
              <p:spPr>
                <a:xfrm>
                  <a:off x="8375278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C2C8871-E522-4F3B-84AC-2C5793D89629}"/>
                    </a:ext>
                  </a:extLst>
                </p:cNvPr>
                <p:cNvSpPr txBox="1"/>
                <p:nvPr/>
              </p:nvSpPr>
              <p:spPr>
                <a:xfrm>
                  <a:off x="5035990" y="1005805"/>
                  <a:ext cx="83673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2nd</a:t>
                  </a:r>
                  <a:endParaRPr lang="ko-KR" altLang="en-US" sz="2200"/>
                </a:p>
              </p:txBody>
            </p:sp>
          </p:grpSp>
          <p:cxnSp>
            <p:nvCxnSpPr>
              <p:cNvPr id="21" name="연결선: 구부러짐 20">
                <a:extLst>
                  <a:ext uri="{FF2B5EF4-FFF2-40B4-BE49-F238E27FC236}">
                    <a16:creationId xmlns:a16="http://schemas.microsoft.com/office/drawing/2014/main" id="{C8FDFAAD-273A-46D2-808B-68661261CFFD}"/>
                  </a:ext>
                </a:extLst>
              </p:cNvPr>
              <p:cNvCxnSpPr>
                <a:stCxn id="19" idx="1"/>
                <a:endCxn id="11" idx="0"/>
              </p:cNvCxnSpPr>
              <p:nvPr/>
            </p:nvCxnSpPr>
            <p:spPr>
              <a:xfrm rot="10800000" flipV="1">
                <a:off x="4010535" y="2046419"/>
                <a:ext cx="1257090" cy="560898"/>
              </a:xfrm>
              <a:prstGeom prst="curved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구부러짐 22">
                <a:extLst>
                  <a:ext uri="{FF2B5EF4-FFF2-40B4-BE49-F238E27FC236}">
                    <a16:creationId xmlns:a16="http://schemas.microsoft.com/office/drawing/2014/main" id="{E49357E6-EC04-4A3F-B570-C7EB54598BDC}"/>
                  </a:ext>
                </a:extLst>
              </p:cNvPr>
              <p:cNvCxnSpPr>
                <a:stCxn id="15" idx="0"/>
                <a:endCxn id="19" idx="3"/>
              </p:cNvCxnSpPr>
              <p:nvPr/>
            </p:nvCxnSpPr>
            <p:spPr>
              <a:xfrm rot="16200000" flipV="1">
                <a:off x="6450938" y="1699836"/>
                <a:ext cx="560898" cy="1254064"/>
              </a:xfrm>
              <a:prstGeom prst="curved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02497DF-19AF-4F66-ABDF-5EE2D631F43A}"/>
                  </a:ext>
                </a:extLst>
              </p:cNvPr>
              <p:cNvSpPr/>
              <p:nvPr/>
            </p:nvSpPr>
            <p:spPr>
              <a:xfrm>
                <a:off x="5264599" y="3946862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373987-6621-4DE1-9611-00F3AC5A81A2}"/>
                  </a:ext>
                </a:extLst>
              </p:cNvPr>
              <p:cNvSpPr txBox="1"/>
              <p:nvPr/>
            </p:nvSpPr>
            <p:spPr>
              <a:xfrm>
                <a:off x="4113171" y="3635477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1st</a:t>
                </a:r>
                <a:endParaRPr lang="ko-KR" altLang="en-US" sz="2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583C39-3CB7-4049-AB3D-7940F61B448E}"/>
                  </a:ext>
                </a:extLst>
              </p:cNvPr>
              <p:cNvSpPr txBox="1"/>
              <p:nvPr/>
            </p:nvSpPr>
            <p:spPr>
              <a:xfrm>
                <a:off x="6518663" y="3731418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3rd</a:t>
                </a:r>
                <a:endParaRPr lang="ko-KR" altLang="en-US" sz="2200"/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269D9C34-74E3-4F1E-A576-70210C3D68BC}"/>
                  </a:ext>
                </a:extLst>
              </p:cNvPr>
              <p:cNvCxnSpPr>
                <a:cxnSpLocks/>
                <a:stCxn id="11" idx="2"/>
                <a:endCxn id="24" idx="1"/>
              </p:cNvCxnSpPr>
              <p:nvPr/>
            </p:nvCxnSpPr>
            <p:spPr>
              <a:xfrm rot="16200000" flipH="1">
                <a:off x="4159072" y="3223890"/>
                <a:ext cx="956990" cy="1254064"/>
              </a:xfrm>
              <a:prstGeom prst="curved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구부러짐 30">
                <a:extLst>
                  <a:ext uri="{FF2B5EF4-FFF2-40B4-BE49-F238E27FC236}">
                    <a16:creationId xmlns:a16="http://schemas.microsoft.com/office/drawing/2014/main" id="{F15EB5F2-78AB-447A-ADE0-87847BA311B2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V="1">
                <a:off x="6104355" y="3415703"/>
                <a:ext cx="1254064" cy="913714"/>
              </a:xfrm>
              <a:prstGeom prst="curvedConnector3">
                <a:avLst>
                  <a:gd name="adj1" fmla="val 98957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A78D66-19D3-4A77-B805-CB18E17815D4}"/>
                  </a:ext>
                </a:extLst>
              </p:cNvPr>
              <p:cNvSpPr txBox="1"/>
              <p:nvPr/>
            </p:nvSpPr>
            <p:spPr>
              <a:xfrm>
                <a:off x="3588113" y="1594791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i</a:t>
                </a:r>
                <a:endParaRPr lang="ko-KR" altLang="en-US" sz="22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892940-4E86-4C2F-BFBB-C29FBE77D6A6}"/>
                  </a:ext>
                </a:extLst>
              </p:cNvPr>
              <p:cNvSpPr txBox="1"/>
              <p:nvPr/>
            </p:nvSpPr>
            <p:spPr>
              <a:xfrm>
                <a:off x="6947137" y="1594791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j</a:t>
                </a:r>
                <a:endParaRPr lang="ko-KR" altLang="en-US" sz="220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DE13027-CFAA-431E-A6E3-E7D76C8F0E6A}"/>
                </a:ext>
              </a:extLst>
            </p:cNvPr>
            <p:cNvGrpSpPr/>
            <p:nvPr/>
          </p:nvGrpSpPr>
          <p:grpSpPr>
            <a:xfrm>
              <a:off x="2328238" y="5135708"/>
              <a:ext cx="7535524" cy="777810"/>
              <a:chOff x="1911145" y="2600967"/>
              <a:chExt cx="7535524" cy="777810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F9BE100-B807-4EA8-AE4C-2243D8C6643E}"/>
                  </a:ext>
                </a:extLst>
              </p:cNvPr>
              <p:cNvGrpSpPr/>
              <p:nvPr/>
            </p:nvGrpSpPr>
            <p:grpSpPr>
              <a:xfrm>
                <a:off x="1911145" y="2607317"/>
                <a:ext cx="7535524" cy="765110"/>
                <a:chOff x="1679510" y="1782147"/>
                <a:chExt cx="7535524" cy="76511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1886E9CF-64F1-481E-B176-C11D91E06486}"/>
                    </a:ext>
                  </a:extLst>
                </p:cNvPr>
                <p:cNvSpPr/>
                <p:nvPr/>
              </p:nvSpPr>
              <p:spPr>
                <a:xfrm>
                  <a:off x="1679510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570D31DC-E530-4DE7-AE02-B6C637C1AE5B}"/>
                    </a:ext>
                  </a:extLst>
                </p:cNvPr>
                <p:cNvSpPr/>
                <p:nvPr/>
              </p:nvSpPr>
              <p:spPr>
                <a:xfrm>
                  <a:off x="2519266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6568BFE-939C-428C-BED6-953925233E4C}"/>
                    </a:ext>
                  </a:extLst>
                </p:cNvPr>
                <p:cNvSpPr/>
                <p:nvPr/>
              </p:nvSpPr>
              <p:spPr>
                <a:xfrm>
                  <a:off x="3359022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58A4D68-106B-4BFD-911C-22CADA7B2EED}"/>
                    </a:ext>
                  </a:extLst>
                </p:cNvPr>
                <p:cNvSpPr/>
                <p:nvPr/>
              </p:nvSpPr>
              <p:spPr>
                <a:xfrm>
                  <a:off x="4193208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1CF71CF-9D1B-4E56-9667-B55CF1ACB638}"/>
                    </a:ext>
                  </a:extLst>
                </p:cNvPr>
                <p:cNvSpPr/>
                <p:nvPr/>
              </p:nvSpPr>
              <p:spPr>
                <a:xfrm>
                  <a:off x="5032964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C9C6B376-0AF2-4577-ADBA-DDC5009C26C5}"/>
                    </a:ext>
                  </a:extLst>
                </p:cNvPr>
                <p:cNvSpPr/>
                <p:nvPr/>
              </p:nvSpPr>
              <p:spPr>
                <a:xfrm>
                  <a:off x="5867150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703645B-5A32-4FB2-8C86-2C57DAC3A16F}"/>
                    </a:ext>
                  </a:extLst>
                </p:cNvPr>
                <p:cNvSpPr/>
                <p:nvPr/>
              </p:nvSpPr>
              <p:spPr>
                <a:xfrm>
                  <a:off x="6706906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6C09974E-DD22-4F90-B573-B3D70777B6A0}"/>
                    </a:ext>
                  </a:extLst>
                </p:cNvPr>
                <p:cNvSpPr/>
                <p:nvPr/>
              </p:nvSpPr>
              <p:spPr>
                <a:xfrm>
                  <a:off x="7541092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8F756AD-EFAF-4783-936C-7C89474EC8AF}"/>
                    </a:ext>
                  </a:extLst>
                </p:cNvPr>
                <p:cNvSpPr/>
                <p:nvPr/>
              </p:nvSpPr>
              <p:spPr>
                <a:xfrm>
                  <a:off x="8375278" y="1782147"/>
                  <a:ext cx="839756" cy="76511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48" name="연결선: 구부러짐 47">
                <a:extLst>
                  <a:ext uri="{FF2B5EF4-FFF2-40B4-BE49-F238E27FC236}">
                    <a16:creationId xmlns:a16="http://schemas.microsoft.com/office/drawing/2014/main" id="{A7C7F5D1-CF1A-47A4-BA91-A83EA8C36992}"/>
                  </a:ext>
                </a:extLst>
              </p:cNvPr>
              <p:cNvCxnSpPr>
                <a:cxnSpLocks/>
                <a:stCxn id="62" idx="0"/>
                <a:endCxn id="58" idx="0"/>
              </p:cNvCxnSpPr>
              <p:nvPr/>
            </p:nvCxnSpPr>
            <p:spPr>
              <a:xfrm rot="16200000" flipV="1">
                <a:off x="5684477" y="933375"/>
                <a:ext cx="12700" cy="3347884"/>
              </a:xfrm>
              <a:prstGeom prst="curvedConnector3">
                <a:avLst>
                  <a:gd name="adj1" fmla="val 3389614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연결선: 구부러짐 51">
                <a:extLst>
                  <a:ext uri="{FF2B5EF4-FFF2-40B4-BE49-F238E27FC236}">
                    <a16:creationId xmlns:a16="http://schemas.microsoft.com/office/drawing/2014/main" id="{50A2F83D-648B-464D-B41D-4870C097E4DB}"/>
                  </a:ext>
                </a:extLst>
              </p:cNvPr>
              <p:cNvCxnSpPr>
                <a:cxnSpLocks/>
                <a:stCxn id="58" idx="2"/>
                <a:endCxn id="62" idx="2"/>
              </p:cNvCxnSpPr>
              <p:nvPr/>
            </p:nvCxnSpPr>
            <p:spPr>
              <a:xfrm rot="16200000" flipH="1">
                <a:off x="5684477" y="1698485"/>
                <a:ext cx="12700" cy="3347884"/>
              </a:xfrm>
              <a:prstGeom prst="curvedConnector3">
                <a:avLst>
                  <a:gd name="adj1" fmla="val 3296102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3DABAD4-AC39-490E-8EA4-471FD997000E}"/>
                </a:ext>
              </a:extLst>
            </p:cNvPr>
            <p:cNvSpPr txBox="1"/>
            <p:nvPr/>
          </p:nvSpPr>
          <p:spPr>
            <a:xfrm>
              <a:off x="5601067" y="4035176"/>
              <a:ext cx="9898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24931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82B163AB-ACD0-43D7-A072-8E14701DF269}"/>
              </a:ext>
            </a:extLst>
          </p:cNvPr>
          <p:cNvGrpSpPr/>
          <p:nvPr/>
        </p:nvGrpSpPr>
        <p:grpSpPr>
          <a:xfrm>
            <a:off x="1042035" y="498886"/>
            <a:ext cx="10107930" cy="6359114"/>
            <a:chOff x="1042035" y="550614"/>
            <a:chExt cx="10107930" cy="635911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76B482F-76C3-47C1-BEF0-521B42BDBB4A}"/>
                </a:ext>
              </a:extLst>
            </p:cNvPr>
            <p:cNvGrpSpPr/>
            <p:nvPr/>
          </p:nvGrpSpPr>
          <p:grpSpPr>
            <a:xfrm>
              <a:off x="1042035" y="556963"/>
              <a:ext cx="10107930" cy="6352765"/>
              <a:chOff x="1179699" y="568271"/>
              <a:chExt cx="10136002" cy="795012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08C4779-49B6-477E-8653-A74D73259A81}"/>
                  </a:ext>
                </a:extLst>
              </p:cNvPr>
              <p:cNvGrpSpPr/>
              <p:nvPr/>
            </p:nvGrpSpPr>
            <p:grpSpPr>
              <a:xfrm>
                <a:off x="1179699" y="568271"/>
                <a:ext cx="7535524" cy="644944"/>
                <a:chOff x="1326945" y="1234656"/>
                <a:chExt cx="7535524" cy="644945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A19262A3-2B05-43DE-9AFE-28B5D6876866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18ABD8E8-9F5B-4095-81BB-7E78405F6297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5C778202-0C74-422B-896B-146563F4743B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02234559-4500-46F1-9D23-35CD36CEF8B7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90422466-91C1-4206-93F5-B3B5C3A7BFA4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A3EEC00-698F-4DB5-A27A-55E38AB47222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D23F3AB5-DDD4-4E9F-9D5F-1FA4DC67463D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619BD4B5-FCE3-4C57-B616-E126C9769960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2170ED16-3FC0-4D82-B197-3A0B65AD14E9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9BDA5EC-65D7-46E5-BA39-E08F563E468A}"/>
                  </a:ext>
                </a:extLst>
              </p:cNvPr>
              <p:cNvGrpSpPr/>
              <p:nvPr/>
            </p:nvGrpSpPr>
            <p:grpSpPr>
              <a:xfrm>
                <a:off x="1179699" y="1441672"/>
                <a:ext cx="7535524" cy="644945"/>
                <a:chOff x="1326945" y="1234656"/>
                <a:chExt cx="7535524" cy="644945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42627274-2A8F-4BD4-B21F-F690E2A7BE1B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20551234-1D80-4B7A-8942-8C1098CEAACB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06FDD9BC-B6E1-408B-A622-CA4BE1EC2986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13402CCB-8644-47A4-822D-0203ECDC94F4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DD2E647D-E28C-4907-9757-6C044A378545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95B879CD-669D-4799-866F-31C5B4D8AFAE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788A5E18-4D1A-4C3F-9D72-9E6736E97C0A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5220B260-CFFC-4059-9332-27A6E4E58F53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E024696C-6E4E-4158-906E-CC1B9F120D9E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E090D7-5ADB-45A1-A1AC-D66D4637FF42}"/>
                  </a:ext>
                </a:extLst>
              </p:cNvPr>
              <p:cNvGrpSpPr/>
              <p:nvPr/>
            </p:nvGrpSpPr>
            <p:grpSpPr>
              <a:xfrm>
                <a:off x="1179699" y="2315074"/>
                <a:ext cx="7535524" cy="644945"/>
                <a:chOff x="1326945" y="1234656"/>
                <a:chExt cx="7535524" cy="644945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8502792-C38E-465B-B9DB-3151FEA94875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B819E1CC-4FD7-409C-92A8-F708579F08E8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AF19FB21-11A9-472F-A817-97D73C34778B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E8F4004D-940B-44C6-AA06-62449090B55E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942F13D2-FCA9-4765-A383-C94910E918F5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D984D843-B184-4CEC-9075-65A899696F30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F79069E7-2BBF-4506-A7E4-F6CF0F33835F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08C739E2-CF88-4404-B935-85205D34D452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EE1EDC1-6860-49DD-A107-6886A04E07AF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0B812682-26D8-4928-AAF1-9AE282C5B551}"/>
                  </a:ext>
                </a:extLst>
              </p:cNvPr>
              <p:cNvGrpSpPr/>
              <p:nvPr/>
            </p:nvGrpSpPr>
            <p:grpSpPr>
              <a:xfrm>
                <a:off x="1179699" y="3188476"/>
                <a:ext cx="7535524" cy="644945"/>
                <a:chOff x="1326945" y="1234656"/>
                <a:chExt cx="7535524" cy="644945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DD8BFAA-5DC9-4FA4-8A48-F0C2C1956433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A451D981-89E6-491D-BFEE-E59C79F30C2B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4B8DE29B-5A15-4FBC-92F3-945F45CB7B3E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83D3AD8F-666D-4129-9346-9C5F43663AC2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8F794FC2-1EB5-4911-8216-53C37E497AF6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6218B691-FE4C-4643-818F-5BF08D0ECF3D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78C8B999-4332-4768-AE6B-DD38166CF2DE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59EB7C44-E768-48E1-BAF2-33C93FDB6153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CD7D0BC4-47E9-4BBC-B15C-BA1647312DD5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B99609F-02F3-4020-83F4-50A91217560D}"/>
                  </a:ext>
                </a:extLst>
              </p:cNvPr>
              <p:cNvGrpSpPr/>
              <p:nvPr/>
            </p:nvGrpSpPr>
            <p:grpSpPr>
              <a:xfrm>
                <a:off x="1179699" y="4061878"/>
                <a:ext cx="7535524" cy="644945"/>
                <a:chOff x="1326945" y="1234656"/>
                <a:chExt cx="7535524" cy="644945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3C8D958E-DF92-4300-A83A-B17B6809DD3A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1D49FDB-DB3F-452E-943C-B5CA1000B07E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9C27B1A-6472-43D5-89FA-6EF24FFC9885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BEE00432-FCB4-405D-895A-76125111399A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FB1D685-4780-48C1-9F3C-E2F6A65747FE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DCA375F-84A2-4C69-A2C4-9EFE878D7353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7696833D-387C-449D-B811-747D7D8B3231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E6298DA2-EDDF-4575-806A-C777BBAA8854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EDC2461D-01C9-4289-9B14-2534FB72B498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9E2BFD8-6BFD-4061-A2E3-F93E94E6B97D}"/>
                  </a:ext>
                </a:extLst>
              </p:cNvPr>
              <p:cNvGrpSpPr/>
              <p:nvPr/>
            </p:nvGrpSpPr>
            <p:grpSpPr>
              <a:xfrm>
                <a:off x="1185269" y="4935281"/>
                <a:ext cx="7535524" cy="644945"/>
                <a:chOff x="1326945" y="1234656"/>
                <a:chExt cx="7535524" cy="644945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A0B7480-83E4-4773-81DA-E5152CB8AF9B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E3BF0D1-E558-46B7-865F-ED9712BE4F86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03C3589-942A-4231-A86E-A4CA5F923BAD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FB2AF59-A8EF-4751-918C-B0107D69E818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E71DCA7-930E-43A7-9263-1E0B49CE7F30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33BF83B-55DD-485F-924B-DD2332DD9293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65DC1B1-988A-4ED1-8F2F-DA781F01C3BC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A86BDE9-66E4-4C13-895E-3E2D4F22C254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80A4E7B0-819F-4F6A-B091-6BE4D1F8EAC9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7DD601C-E796-4746-BB95-A84EAAFC3C29}"/>
                  </a:ext>
                </a:extLst>
              </p:cNvPr>
              <p:cNvGrpSpPr/>
              <p:nvPr/>
            </p:nvGrpSpPr>
            <p:grpSpPr>
              <a:xfrm>
                <a:off x="1179699" y="5808683"/>
                <a:ext cx="7535524" cy="644945"/>
                <a:chOff x="1326945" y="1234656"/>
                <a:chExt cx="7535524" cy="64494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D0AA2B7-3F8E-444C-B3EA-507FCE2D076C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E99CA3F-03B2-47E0-A34D-0D908B433CF5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8D149DF-3E34-4266-AE4F-40B9F181DEDD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DDE605B2-0EB8-4907-9A69-E470491DF8EF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D4C57A8F-F6F9-4810-B961-40E14FBFE1D2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A4B6A846-6B6E-44A2-AF2A-1B56F5652F13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010CE20-CCDA-436C-B5C3-006AD076A10A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C206595-D631-4CB3-9F5F-98964322F7C8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8AC230DC-FA9F-4D20-AD27-A19493C1C414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DCDFB7C-0A55-4DBE-B7FB-9DA25B189EB0}"/>
                  </a:ext>
                </a:extLst>
              </p:cNvPr>
              <p:cNvGrpSpPr/>
              <p:nvPr/>
            </p:nvGrpSpPr>
            <p:grpSpPr>
              <a:xfrm>
                <a:off x="1190839" y="6682085"/>
                <a:ext cx="7535524" cy="644945"/>
                <a:chOff x="1326945" y="1234656"/>
                <a:chExt cx="7535524" cy="644945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054E0CD5-0598-4108-AC6B-C9A2873BD9A6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8C356E0-CDCE-4BC3-9455-B2A2664F7608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188EE1E-3D91-43CA-9F76-336476F172CA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1AE2CD64-09CE-41D7-A685-F58FE5D035C8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42AEB1BE-D99B-4F0F-883F-0ADBF8281CA9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33A94EA-E911-47DA-A845-5ACA78BF8CB7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8ADC140-AF06-4309-A5C5-3872C6E4DC45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D8D24D04-A767-4D54-A6C0-BFCF57AD00BB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B4792312-54CE-4BE0-988E-C066A42A1095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ABA8E20-C2DC-4B30-A3F9-25A8DB7656EA}"/>
                  </a:ext>
                </a:extLst>
              </p:cNvPr>
              <p:cNvGrpSpPr/>
              <p:nvPr/>
            </p:nvGrpSpPr>
            <p:grpSpPr>
              <a:xfrm>
                <a:off x="1190839" y="7555487"/>
                <a:ext cx="7535524" cy="644945"/>
                <a:chOff x="1326945" y="1234656"/>
                <a:chExt cx="7535524" cy="644945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2AF202FA-C624-4771-B326-3FBB832690A7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B75A1D4-FF90-4D3E-9CFA-A4A1E200A98F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2AC2ED7C-93B1-4B61-B048-308A81742ACA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2FDBC4C-BE40-41D0-9057-01B093A5D483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F6A0B3D-519B-4FF3-9A5A-C6C820FBD377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B74E638-A0A0-465C-A23F-90D740D06B7E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C5CD7F7-9990-4971-A7CD-0EC9E6460965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1CDD01C-C228-4279-84F2-139B829A88C1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E9E69B2C-9A1C-4669-BD1C-10063A04117A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03D9C5-7B7A-4D34-AF0F-F881A5D3DA60}"/>
                  </a:ext>
                </a:extLst>
              </p:cNvPr>
              <p:cNvSpPr txBox="1"/>
              <p:nvPr/>
            </p:nvSpPr>
            <p:spPr>
              <a:xfrm>
                <a:off x="8999611" y="709136"/>
                <a:ext cx="1768130" cy="5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93 is largest</a:t>
                </a:r>
                <a:endParaRPr lang="ko-KR" altLang="en-US" sz="2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51B79A-4796-49F3-A600-C77B4B14F1EC}"/>
                  </a:ext>
                </a:extLst>
              </p:cNvPr>
              <p:cNvSpPr txBox="1"/>
              <p:nvPr/>
            </p:nvSpPr>
            <p:spPr>
              <a:xfrm>
                <a:off x="8999612" y="1548700"/>
                <a:ext cx="2012689" cy="5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77 is largest</a:t>
                </a:r>
                <a:endParaRPr lang="ko-KR" altLang="en-US" sz="22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6979EF-840F-4FF0-8476-6908D573EDA4}"/>
                  </a:ext>
                </a:extLst>
              </p:cNvPr>
              <p:cNvSpPr txBox="1"/>
              <p:nvPr/>
            </p:nvSpPr>
            <p:spPr>
              <a:xfrm>
                <a:off x="8999611" y="2422102"/>
                <a:ext cx="2012689" cy="5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55 is largest</a:t>
                </a:r>
                <a:endParaRPr lang="ko-KR" altLang="en-US" sz="22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B9A105-BBE2-4DB7-96F5-74125E195430}"/>
                  </a:ext>
                </a:extLst>
              </p:cNvPr>
              <p:cNvSpPr txBox="1"/>
              <p:nvPr/>
            </p:nvSpPr>
            <p:spPr>
              <a:xfrm>
                <a:off x="8999610" y="3301602"/>
                <a:ext cx="2012689" cy="5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54 is largest</a:t>
                </a:r>
                <a:endParaRPr lang="ko-KR" altLang="en-US" sz="2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7ECAA6-6C1C-49BC-A3FD-FD3BC0523054}"/>
                  </a:ext>
                </a:extLst>
              </p:cNvPr>
              <p:cNvSpPr txBox="1"/>
              <p:nvPr/>
            </p:nvSpPr>
            <p:spPr>
              <a:xfrm>
                <a:off x="8999609" y="4175004"/>
                <a:ext cx="2012689" cy="96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44 is largest</a:t>
                </a:r>
              </a:p>
              <a:p>
                <a:r>
                  <a:rPr lang="en-US" altLang="ko-KR" sz="2200"/>
                  <a:t>stays in place</a:t>
                </a:r>
                <a:endParaRPr lang="ko-KR" altLang="en-US" sz="22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7E7859-CBC7-43A5-B984-1772BD87D7F6}"/>
                  </a:ext>
                </a:extLst>
              </p:cNvPr>
              <p:cNvSpPr txBox="1"/>
              <p:nvPr/>
            </p:nvSpPr>
            <p:spPr>
              <a:xfrm>
                <a:off x="8994042" y="5042309"/>
                <a:ext cx="2012689" cy="5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31 is largest</a:t>
                </a:r>
                <a:endParaRPr lang="ko-KR" altLang="en-US" sz="22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79CFCF-353B-481C-8304-5847B3D9D5AD}"/>
                  </a:ext>
                </a:extLst>
              </p:cNvPr>
              <p:cNvSpPr txBox="1"/>
              <p:nvPr/>
            </p:nvSpPr>
            <p:spPr>
              <a:xfrm>
                <a:off x="8994041" y="5909614"/>
                <a:ext cx="2012689" cy="5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26 is largest</a:t>
                </a:r>
                <a:endParaRPr lang="ko-KR" altLang="en-US" sz="2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073D67-56AB-4645-A0EC-C7AE12FFE3F9}"/>
                  </a:ext>
                </a:extLst>
              </p:cNvPr>
              <p:cNvSpPr txBox="1"/>
              <p:nvPr/>
            </p:nvSpPr>
            <p:spPr>
              <a:xfrm>
                <a:off x="8999609" y="6776918"/>
                <a:ext cx="2012689" cy="5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20 is largest</a:t>
                </a:r>
                <a:endParaRPr lang="ko-KR" altLang="en-US" sz="2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062C1-37B4-40DD-A11A-149C8F656106}"/>
                  </a:ext>
                </a:extLst>
              </p:cNvPr>
              <p:cNvSpPr txBox="1"/>
              <p:nvPr/>
            </p:nvSpPr>
            <p:spPr>
              <a:xfrm>
                <a:off x="8994041" y="7555487"/>
                <a:ext cx="2321660" cy="96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17 ok</a:t>
                </a:r>
              </a:p>
              <a:p>
                <a:r>
                  <a:rPr lang="en-US" altLang="ko-KR" sz="2200"/>
                  <a:t>List is sorted</a:t>
                </a:r>
                <a:endParaRPr lang="ko-KR" altLang="en-US" sz="2200"/>
              </a:p>
            </p:txBody>
          </p:sp>
        </p:grp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22A18C1B-0EC5-4751-860E-E6C6211C6944}"/>
                </a:ext>
              </a:extLst>
            </p:cNvPr>
            <p:cNvCxnSpPr>
              <a:stCxn id="100" idx="0"/>
              <a:endCxn id="106" idx="0"/>
            </p:cNvCxnSpPr>
            <p:nvPr/>
          </p:nvCxnSpPr>
          <p:spPr>
            <a:xfrm rot="5400000" flipH="1" flipV="1">
              <a:off x="5636792" y="-1944218"/>
              <a:ext cx="12700" cy="5002363"/>
            </a:xfrm>
            <a:prstGeom prst="bentConnector3">
              <a:avLst>
                <a:gd name="adj1" fmla="val 1367984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9A995492-5A2A-43B5-BE66-D8BE0729428A}"/>
                </a:ext>
              </a:extLst>
            </p:cNvPr>
            <p:cNvCxnSpPr>
              <a:stCxn id="93" idx="0"/>
              <a:endCxn id="96" idx="0"/>
            </p:cNvCxnSpPr>
            <p:nvPr/>
          </p:nvCxnSpPr>
          <p:spPr>
            <a:xfrm rot="5400000" flipH="1" flipV="1">
              <a:off x="6055507" y="4287"/>
              <a:ext cx="12700" cy="2501182"/>
            </a:xfrm>
            <a:prstGeom prst="bentConnector3">
              <a:avLst>
                <a:gd name="adj1" fmla="val 95294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B6B362FB-5004-4FB3-951C-942D1BEFC585}"/>
                </a:ext>
              </a:extLst>
            </p:cNvPr>
            <p:cNvCxnSpPr>
              <a:cxnSpLocks/>
              <a:stCxn id="84" idx="0"/>
              <a:endCxn id="86" idx="0"/>
            </p:cNvCxnSpPr>
            <p:nvPr/>
          </p:nvCxnSpPr>
          <p:spPr>
            <a:xfrm rot="5400000" flipH="1" flipV="1">
              <a:off x="5639569" y="1118140"/>
              <a:ext cx="12700" cy="1669306"/>
            </a:xfrm>
            <a:prstGeom prst="bentConnector3">
              <a:avLst>
                <a:gd name="adj1" fmla="val 1122354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A33CCB7B-5F09-45EE-9DBE-E0E526CD9635}"/>
                </a:ext>
              </a:extLst>
            </p:cNvPr>
            <p:cNvCxnSpPr>
              <a:cxnSpLocks/>
              <a:stCxn id="72" idx="0"/>
              <a:endCxn id="76" idx="0"/>
            </p:cNvCxnSpPr>
            <p:nvPr/>
          </p:nvCxnSpPr>
          <p:spPr>
            <a:xfrm rot="5400000" flipH="1" flipV="1">
              <a:off x="3967486" y="981403"/>
              <a:ext cx="12700" cy="3338612"/>
            </a:xfrm>
            <a:prstGeom prst="bentConnector3">
              <a:avLst>
                <a:gd name="adj1" fmla="val 10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CB10291D-914A-443F-8A58-5BB4454DC608}"/>
                </a:ext>
              </a:extLst>
            </p:cNvPr>
            <p:cNvCxnSpPr>
              <a:cxnSpLocks/>
              <a:stCxn id="54" idx="0"/>
              <a:endCxn id="56" idx="0"/>
            </p:cNvCxnSpPr>
            <p:nvPr/>
          </p:nvCxnSpPr>
          <p:spPr>
            <a:xfrm rot="5400000" flipH="1" flipV="1">
              <a:off x="3138388" y="3211888"/>
              <a:ext cx="12700" cy="1669306"/>
            </a:xfrm>
            <a:prstGeom prst="bentConnector3">
              <a:avLst>
                <a:gd name="adj1" fmla="val 11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EA51056B-B2A7-47B5-B873-010604299F52}"/>
                </a:ext>
              </a:extLst>
            </p:cNvPr>
            <p:cNvCxnSpPr>
              <a:cxnSpLocks/>
              <a:stCxn id="44" idx="0"/>
              <a:endCxn id="46" idx="0"/>
            </p:cNvCxnSpPr>
            <p:nvPr/>
          </p:nvCxnSpPr>
          <p:spPr>
            <a:xfrm rot="5400000" flipH="1" flipV="1">
              <a:off x="2298180" y="3907026"/>
              <a:ext cx="12700" cy="1674861"/>
            </a:xfrm>
            <a:prstGeom prst="bentConnector3">
              <a:avLst>
                <a:gd name="adj1" fmla="val 1088874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4E7FC663-22A3-46BF-9C2D-0B4C6FF52D20}"/>
                </a:ext>
              </a:extLst>
            </p:cNvPr>
            <p:cNvCxnSpPr>
              <a:cxnSpLocks/>
              <a:stCxn id="35" idx="0"/>
              <a:endCxn id="36" idx="0"/>
            </p:cNvCxnSpPr>
            <p:nvPr/>
          </p:nvCxnSpPr>
          <p:spPr>
            <a:xfrm rot="5400000" flipH="1" flipV="1">
              <a:off x="1890574" y="5023657"/>
              <a:ext cx="12700" cy="837430"/>
            </a:xfrm>
            <a:prstGeom prst="bentConnector3">
              <a:avLst>
                <a:gd name="adj1" fmla="val 113333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646D337-BB92-434D-8DED-F0CA678567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1266" y="3252486"/>
              <a:ext cx="0" cy="961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35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EB85E8D-9A35-4289-8D10-F224956116E4}"/>
              </a:ext>
            </a:extLst>
          </p:cNvPr>
          <p:cNvGrpSpPr/>
          <p:nvPr/>
        </p:nvGrpSpPr>
        <p:grpSpPr>
          <a:xfrm>
            <a:off x="1042035" y="469115"/>
            <a:ext cx="10805664" cy="6134805"/>
            <a:chOff x="1179699" y="523069"/>
            <a:chExt cx="10835675" cy="767736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1265B8C-1DC1-4CD5-8A6B-EC3DC6E72A2B}"/>
                </a:ext>
              </a:extLst>
            </p:cNvPr>
            <p:cNvGrpSpPr/>
            <p:nvPr/>
          </p:nvGrpSpPr>
          <p:grpSpPr>
            <a:xfrm>
              <a:off x="1179699" y="568271"/>
              <a:ext cx="7535524" cy="644944"/>
              <a:chOff x="1326945" y="1234656"/>
              <a:chExt cx="7535524" cy="644945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C25FF7A-9428-4E86-9955-9EDD1700C4FF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52E2992D-D9FA-4016-864B-129A91EABA80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9958B0D-8874-4B2D-90E6-AE09232FC115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59EA988-8239-4CF6-AEB9-741DE5C50D0A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74BBAD7-DD03-47B5-BD30-BDB46FC90B57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AC7144C-7DE6-42C2-900A-1665FAD7ABA4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916081B9-E1E8-4F4D-8243-BA312360E643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B765D9D-A5AF-42DF-94A7-E0ADA45BF9FF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75883927-181A-4A39-94BA-C7CC1D73A691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CFA4147-2DD0-4B4F-9211-F3576AE1766E}"/>
                </a:ext>
              </a:extLst>
            </p:cNvPr>
            <p:cNvGrpSpPr/>
            <p:nvPr/>
          </p:nvGrpSpPr>
          <p:grpSpPr>
            <a:xfrm>
              <a:off x="1179699" y="1441672"/>
              <a:ext cx="7535524" cy="644945"/>
              <a:chOff x="1326945" y="1234656"/>
              <a:chExt cx="7535524" cy="644945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234D7BA-7878-42F9-B343-C08B733B1F7A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FE577DC-10B2-48F6-8A07-7C572542299F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450C683-6952-46DD-A931-B68D9BAC6C58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25ACC4E-B7B6-4EC7-8261-23EF51BF4A1B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7EC7E5D-105B-415B-A266-6C826C0B3D50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2A926032-7513-46F9-9FDB-8BEF2BD04DA8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B476126-C74D-4B12-9372-4F661BE70A1D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E230ACA-8B34-4708-AFF0-1A5484839A06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376CB0C-990E-427D-B2FC-3E4158D9ADA8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A00B511-260B-47D0-A4F2-A24B28C97774}"/>
                </a:ext>
              </a:extLst>
            </p:cNvPr>
            <p:cNvGrpSpPr/>
            <p:nvPr/>
          </p:nvGrpSpPr>
          <p:grpSpPr>
            <a:xfrm>
              <a:off x="1179699" y="2315074"/>
              <a:ext cx="7535524" cy="644945"/>
              <a:chOff x="1326945" y="1234656"/>
              <a:chExt cx="7535524" cy="64494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0C4750A-CCFA-4614-AE91-78DCB49CC32D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46DAE57-C6C2-4073-B9B2-A067CCFB5FD0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6F89690E-590F-4D6D-93C4-D18BD5A70120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9E3DBAE-5307-4742-8C02-79E0E4D8DDBF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6869202-3AD1-4792-9635-E9FB800204B3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1F4BE6D-A8BD-4181-B23A-E4823926F265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B4BAE99-67DD-426F-BA9F-B7C1EACD90B8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2F2B391-DCC2-4019-9258-E2866091006E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D0D11D0-8778-4AD9-BEC7-384DA5478C30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437B34-E080-413D-A393-D21026D81C26}"/>
                </a:ext>
              </a:extLst>
            </p:cNvPr>
            <p:cNvGrpSpPr/>
            <p:nvPr/>
          </p:nvGrpSpPr>
          <p:grpSpPr>
            <a:xfrm>
              <a:off x="1179699" y="3188476"/>
              <a:ext cx="7535524" cy="644945"/>
              <a:chOff x="1326945" y="1234656"/>
              <a:chExt cx="7535524" cy="644945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0553F5B-7CF6-42B9-99CD-0E842E751BF5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6232E94-890B-4646-B96E-2B2CD7BD8ECC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88B389F5-9FFC-4590-BD76-015246DE8B1D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DAFDF606-CCC0-4E7A-A3E2-D796B46E040E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0AA37A1-1C49-42F6-8FE0-601FB3E38183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250490E-C5E8-4716-809F-7E294B3E363A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CD7DF64-654A-42A5-AB81-CF81ECB0BD7E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0259109-5DF6-445B-99E3-755CA6580473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50ABF88-85A9-408C-B6AC-F27778FBEA42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CCED207-6A87-417B-8C83-37FEB4ECEB7B}"/>
                </a:ext>
              </a:extLst>
            </p:cNvPr>
            <p:cNvGrpSpPr/>
            <p:nvPr/>
          </p:nvGrpSpPr>
          <p:grpSpPr>
            <a:xfrm>
              <a:off x="1179699" y="4061878"/>
              <a:ext cx="7535524" cy="644945"/>
              <a:chOff x="1326945" y="1234656"/>
              <a:chExt cx="7535524" cy="64494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230B029-9634-43E3-B743-8E92D983F7AC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7A6F43E-55FD-4217-AAA2-4B89A9E89AFB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0D3F000-B6AE-40EB-B008-BF22CE6CB009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4F7000A-CEAD-4078-8ADD-6AE0E5234ACA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BA2743B-E9EA-4E95-A1AB-3F9F683480F2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B5899EF-8B4B-4F46-8F88-18E32BC81619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5ECE8C94-6B90-4109-8070-D49F1961E8C2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D22C782-366C-4A49-834D-430C6C32F1BD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31FF5621-E6E4-4C9A-AA79-29486F2F3860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0D03021-E3EF-4B63-9AAC-D2446DB2C24A}"/>
                </a:ext>
              </a:extLst>
            </p:cNvPr>
            <p:cNvGrpSpPr/>
            <p:nvPr/>
          </p:nvGrpSpPr>
          <p:grpSpPr>
            <a:xfrm>
              <a:off x="1185269" y="4935281"/>
              <a:ext cx="7535524" cy="644945"/>
              <a:chOff x="1326945" y="1234656"/>
              <a:chExt cx="7535524" cy="64494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6533D36-2C77-4E2E-A1CC-F18B0EF30753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91AB2CC-3BDE-4C41-9665-CDD8C3C0F498}"/>
                  </a:ext>
                </a:extLst>
              </p:cNvPr>
              <p:cNvSpPr/>
              <p:nvPr/>
            </p:nvSpPr>
            <p:spPr>
              <a:xfrm>
                <a:off x="2172270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D59D4E6-2DB9-4D44-A274-55BBBDB386B4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D5B4A8D-4051-4722-A342-2DA8CB17D35F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5AB9F7D-E37A-4A97-B69D-1A8AAC089379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AFA08A5-B23E-49BF-B0D4-431448B22E7E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864B87D-42E0-417B-812F-F2C43ED30CF2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6B7CCAC-3AC8-4D9E-97BD-B75EA214D843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D272D2D-359F-403B-A248-F542872964BA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917C01A-4857-4303-9A15-0B693B85B64E}"/>
                </a:ext>
              </a:extLst>
            </p:cNvPr>
            <p:cNvGrpSpPr/>
            <p:nvPr/>
          </p:nvGrpSpPr>
          <p:grpSpPr>
            <a:xfrm>
              <a:off x="1179699" y="5808683"/>
              <a:ext cx="7535524" cy="644945"/>
              <a:chOff x="1326945" y="1234656"/>
              <a:chExt cx="7535524" cy="64494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921727A-372D-447E-9155-D33EEBE0EEA3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482735C-6D17-4DF3-9CE6-806000AEDF08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776ADAD-4742-4066-9AEB-B1E427E655DC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D175F52-F256-424C-A74F-692258688FF4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C93A6AF-2B1D-436D-8B73-C9244DAA0396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1C5443C-10B3-4B34-9645-35870FA55E97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418CB08-77CE-4B10-A37F-CA8A2449BA85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B633A93-24B3-46E4-9150-FE7184D29AFA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096324E-F59B-43BA-B0E2-6A56AF0A5F45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B565B92-4583-49EE-BFC6-5EDEFB0B741B}"/>
                </a:ext>
              </a:extLst>
            </p:cNvPr>
            <p:cNvGrpSpPr/>
            <p:nvPr/>
          </p:nvGrpSpPr>
          <p:grpSpPr>
            <a:xfrm>
              <a:off x="1190839" y="6682085"/>
              <a:ext cx="7535524" cy="644945"/>
              <a:chOff x="1326945" y="1234656"/>
              <a:chExt cx="7535524" cy="64494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0BA5F46-F92E-4E52-AB9A-1006D42A00F4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D1D08EF-8512-4014-841E-9B73D6769A06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C58F104-B167-408E-BE7F-E1FC264E5DB5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4744FC1-0EBA-44A6-911B-B8A09684AF00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903442D-604B-4A95-8E07-40F2FCD040A2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6AD7D99-2CCC-49FB-B067-3B3E9B18D14C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75BC28E-2C29-487F-99D4-A386BEFAB04D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1C454F5-EF13-4CC6-94C4-8BCE1E97DA4F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4F25E3-ED59-48DD-B60F-D621FB93DF36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8CA604E-69FD-4AAD-B1C2-D21E54F16107}"/>
                </a:ext>
              </a:extLst>
            </p:cNvPr>
            <p:cNvGrpSpPr/>
            <p:nvPr/>
          </p:nvGrpSpPr>
          <p:grpSpPr>
            <a:xfrm>
              <a:off x="1190839" y="7555487"/>
              <a:ext cx="7535524" cy="644945"/>
              <a:chOff x="1326945" y="1234656"/>
              <a:chExt cx="7535524" cy="6449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8BD5846-E970-4320-8D6A-D6057CFD0AC1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2143EAF-BA80-4078-A930-E2CB2D233E36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9988425-F024-4D0B-B85C-683F8C5BF4C5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CF14874-60F6-45B8-9958-7E8660560C8D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E6468AF-668D-48C1-B852-2EF2FDD726C7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51789F9-C4BB-42AF-9E34-B5E342FA26B3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779DC53-77F3-4932-AE8B-7216DF699481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84FBA11-251A-4687-8D27-DDEB65A45DC2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53D4B28-308D-4CF5-A951-3F695AA7CDC0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259E5D-C16A-44C8-B085-A8CC73F05D76}"/>
                </a:ext>
              </a:extLst>
            </p:cNvPr>
            <p:cNvSpPr txBox="1"/>
            <p:nvPr/>
          </p:nvSpPr>
          <p:spPr>
            <a:xfrm>
              <a:off x="8987373" y="523069"/>
              <a:ext cx="3028001" cy="96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Assume 54 is a sorted list of 1 item</a:t>
              </a:r>
              <a:endParaRPr lang="ko-KR" altLang="en-US" sz="2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429E55-97E2-4934-9D10-94696FE56F0B}"/>
                </a:ext>
              </a:extLst>
            </p:cNvPr>
            <p:cNvSpPr txBox="1"/>
            <p:nvPr/>
          </p:nvSpPr>
          <p:spPr>
            <a:xfrm>
              <a:off x="8999612" y="1548700"/>
              <a:ext cx="2012689" cy="53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Inserted 26</a:t>
              </a:r>
              <a:endParaRPr lang="ko-KR" altLang="en-US" sz="22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D47FD5-91F4-4B97-B41E-831D3A2DF138}"/>
                </a:ext>
              </a:extLst>
            </p:cNvPr>
            <p:cNvSpPr txBox="1"/>
            <p:nvPr/>
          </p:nvSpPr>
          <p:spPr>
            <a:xfrm>
              <a:off x="8999611" y="2422102"/>
              <a:ext cx="2012689" cy="53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Inserted 93</a:t>
              </a:r>
              <a:endParaRPr lang="ko-KR" altLang="en-US" sz="2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74EDA0-3DF0-40B8-9A88-C0CF72218553}"/>
                </a:ext>
              </a:extLst>
            </p:cNvPr>
            <p:cNvSpPr txBox="1"/>
            <p:nvPr/>
          </p:nvSpPr>
          <p:spPr>
            <a:xfrm>
              <a:off x="8999610" y="3301602"/>
              <a:ext cx="2012689" cy="53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Inserted 17</a:t>
              </a:r>
              <a:endParaRPr lang="ko-KR" altLang="en-US" sz="2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34301E-7D97-441E-B2E7-05642899F34E}"/>
                </a:ext>
              </a:extLst>
            </p:cNvPr>
            <p:cNvSpPr txBox="1"/>
            <p:nvPr/>
          </p:nvSpPr>
          <p:spPr>
            <a:xfrm>
              <a:off x="8999609" y="4175005"/>
              <a:ext cx="2012689" cy="53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Inserted 77 </a:t>
              </a:r>
              <a:endParaRPr lang="ko-KR" altLang="en-US" sz="2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95229B-A764-4667-AD2A-D6E8B84CB917}"/>
                </a:ext>
              </a:extLst>
            </p:cNvPr>
            <p:cNvSpPr txBox="1"/>
            <p:nvPr/>
          </p:nvSpPr>
          <p:spPr>
            <a:xfrm>
              <a:off x="8994042" y="5042309"/>
              <a:ext cx="2012689" cy="53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Inserted 31</a:t>
              </a:r>
              <a:endParaRPr lang="ko-KR" altLang="en-US" sz="2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261E4A-341A-4776-823E-A80A5DAFAA73}"/>
                </a:ext>
              </a:extLst>
            </p:cNvPr>
            <p:cNvSpPr txBox="1"/>
            <p:nvPr/>
          </p:nvSpPr>
          <p:spPr>
            <a:xfrm>
              <a:off x="8994041" y="5909614"/>
              <a:ext cx="2012689" cy="53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Inserted 44</a:t>
              </a:r>
              <a:endParaRPr lang="ko-KR" altLang="en-US" sz="2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783561-F299-48A5-8DDC-E62E48490840}"/>
                </a:ext>
              </a:extLst>
            </p:cNvPr>
            <p:cNvSpPr txBox="1"/>
            <p:nvPr/>
          </p:nvSpPr>
          <p:spPr>
            <a:xfrm>
              <a:off x="8999609" y="6776918"/>
              <a:ext cx="2012689" cy="53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Inserted 55</a:t>
              </a:r>
              <a:endParaRPr lang="ko-KR" altLang="en-US" sz="2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56B583-C393-418A-BDC7-E0EAFCBD5423}"/>
                </a:ext>
              </a:extLst>
            </p:cNvPr>
            <p:cNvSpPr txBox="1"/>
            <p:nvPr/>
          </p:nvSpPr>
          <p:spPr>
            <a:xfrm>
              <a:off x="8994041" y="7555487"/>
              <a:ext cx="2321660" cy="539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Inserted 20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77679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5EC75C0-1703-4A03-BCBE-30F2FDF5F25A}"/>
              </a:ext>
            </a:extLst>
          </p:cNvPr>
          <p:cNvGrpSpPr/>
          <p:nvPr/>
        </p:nvGrpSpPr>
        <p:grpSpPr>
          <a:xfrm>
            <a:off x="521017" y="610115"/>
            <a:ext cx="11149965" cy="5637769"/>
            <a:chOff x="1042035" y="401802"/>
            <a:chExt cx="11149965" cy="5637769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C55E1EE-B188-47ED-AF0D-AB8CD6F8722D}"/>
                </a:ext>
              </a:extLst>
            </p:cNvPr>
            <p:cNvGrpSpPr/>
            <p:nvPr/>
          </p:nvGrpSpPr>
          <p:grpSpPr>
            <a:xfrm>
              <a:off x="1042035" y="401802"/>
              <a:ext cx="11149965" cy="769441"/>
              <a:chOff x="1042035" y="378194"/>
              <a:chExt cx="11149965" cy="76944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CB8AED7-2419-4C25-8B88-9921E4F050DD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44FEC90A-2FA4-4A59-A5D4-827167B67995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E2D5FEE-58A8-4B98-B121-AB883042F8F2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3A8AD72E-3291-4F27-8DD0-B21A9178A73E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294FD4EA-E087-4862-9571-8F6D5C2FE32E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C6CFB61B-F42D-4FB3-AEE4-B9AD6B5BA3A7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D08F0E23-FEDC-499F-9054-6DA15620B2AA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3EFAD83-D93A-4F0C-A0B0-0CA082BFB9BE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07976B21-DA69-47B2-B198-9C90A3A55FA0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2587CD4C-45F6-4B5C-A9FF-7820E1FADBBE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FB4A9F-97EB-45DC-B7FC-2C002838A8D8}"/>
                  </a:ext>
                </a:extLst>
              </p:cNvPr>
              <p:cNvSpPr txBox="1"/>
              <p:nvPr/>
            </p:nvSpPr>
            <p:spPr>
              <a:xfrm>
                <a:off x="8828084" y="378194"/>
                <a:ext cx="33639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Need to insert 31</a:t>
                </a:r>
              </a:p>
              <a:p>
                <a:r>
                  <a:rPr lang="en-US" altLang="ko-KR" sz="2200"/>
                  <a:t>back into the sorted list</a:t>
                </a:r>
                <a:endParaRPr lang="ko-KR" altLang="en-US" sz="220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1F0873E-FD42-47D8-B0A9-9D5F33FC8072}"/>
                </a:ext>
              </a:extLst>
            </p:cNvPr>
            <p:cNvGrpSpPr/>
            <p:nvPr/>
          </p:nvGrpSpPr>
          <p:grpSpPr>
            <a:xfrm>
              <a:off x="1042035" y="1559470"/>
              <a:ext cx="10908640" cy="769441"/>
              <a:chOff x="1042035" y="1076109"/>
              <a:chExt cx="10908640" cy="76944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BDFCA08-3CDB-43B1-8767-C40875C70550}"/>
                  </a:ext>
                </a:extLst>
              </p:cNvPr>
              <p:cNvGrpSpPr/>
              <p:nvPr/>
            </p:nvGrpSpPr>
            <p:grpSpPr>
              <a:xfrm>
                <a:off x="1042035" y="1203148"/>
                <a:ext cx="7514653" cy="515361"/>
                <a:chOff x="1326945" y="1234656"/>
                <a:chExt cx="7535524" cy="644946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DED44C4E-313A-49FB-92AA-1688777D77C9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79040930-10CD-4133-846A-855E34E5FC99}"/>
                    </a:ext>
                  </a:extLst>
                </p:cNvPr>
                <p:cNvSpPr/>
                <p:nvPr/>
              </p:nvSpPr>
              <p:spPr>
                <a:xfrm>
                  <a:off x="2166701" y="1234657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6048E5CF-B8FD-4DCC-B58D-060D227BE750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D5817518-0D6C-4055-84AA-4FBF9C70CE61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276C17D-D66E-4190-ACD6-F06FF1BAF3C5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4123A9F9-6B2F-4375-96D2-3BD9AC315E8F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1FFA044-B62C-45B2-A193-BBEB858A8203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E562A685-33D0-4629-BC00-AC031D36053D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EE5BD3E8-94C4-49B1-8FB6-DA36F18FA7BB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956F0B-6FB4-410D-BAE3-6BFD63FF31E5}"/>
                  </a:ext>
                </a:extLst>
              </p:cNvPr>
              <p:cNvSpPr txBox="1"/>
              <p:nvPr/>
            </p:nvSpPr>
            <p:spPr>
              <a:xfrm>
                <a:off x="8828084" y="1076109"/>
                <a:ext cx="31225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93&gt;31 so shift it to the right</a:t>
                </a:r>
                <a:endParaRPr lang="ko-KR" altLang="en-US" sz="220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FB6C6706-1B58-4F3B-9F47-12DAABE9A1E5}"/>
                </a:ext>
              </a:extLst>
            </p:cNvPr>
            <p:cNvGrpSpPr/>
            <p:nvPr/>
          </p:nvGrpSpPr>
          <p:grpSpPr>
            <a:xfrm>
              <a:off x="1042035" y="2835966"/>
              <a:ext cx="10665009" cy="769441"/>
              <a:chOff x="1042035" y="1785837"/>
              <a:chExt cx="10665009" cy="76944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F277DAA9-FCD3-40E2-815D-DD99885F5AC6}"/>
                  </a:ext>
                </a:extLst>
              </p:cNvPr>
              <p:cNvGrpSpPr/>
              <p:nvPr/>
            </p:nvGrpSpPr>
            <p:grpSpPr>
              <a:xfrm>
                <a:off x="1042035" y="1901065"/>
                <a:ext cx="7514653" cy="515361"/>
                <a:chOff x="1326945" y="1234656"/>
                <a:chExt cx="7535524" cy="644945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33F71BB-CCDC-45F1-B50B-C510110B4693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7D3C728C-1955-4F98-84E7-C0EB9850DC54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2E521FC0-BE2E-4139-A2CC-23CA22B62D8F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BDB836D-1EC6-414D-AA56-E948F15B045E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055C67B5-B2B0-4505-A819-F601A8242F68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CB43FA9-82D3-488F-A59F-1F730641DF5D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44930270-3B51-4DED-B616-D1C9B64C8685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C6CCFF12-8378-4029-9738-F9D661EB4AB0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08C705CC-5265-4E58-95F3-FC419D7310D3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F1BA1A-D6EF-4395-B3A5-ED206617136B}"/>
                  </a:ext>
                </a:extLst>
              </p:cNvPr>
              <p:cNvSpPr txBox="1"/>
              <p:nvPr/>
            </p:nvSpPr>
            <p:spPr>
              <a:xfrm>
                <a:off x="8828084" y="1785837"/>
                <a:ext cx="28789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77&gt;31 so shift it to the right</a:t>
                </a:r>
                <a:endParaRPr lang="ko-KR" altLang="en-US" sz="220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CF4DFD2-4F93-4A75-9857-06A177C432A5}"/>
                </a:ext>
              </a:extLst>
            </p:cNvPr>
            <p:cNvGrpSpPr/>
            <p:nvPr/>
          </p:nvGrpSpPr>
          <p:grpSpPr>
            <a:xfrm>
              <a:off x="1042035" y="3993634"/>
              <a:ext cx="10665009" cy="769441"/>
              <a:chOff x="1042035" y="2483752"/>
              <a:chExt cx="10665009" cy="76944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749C89B-0015-4336-B158-48A94E6954F6}"/>
                  </a:ext>
                </a:extLst>
              </p:cNvPr>
              <p:cNvGrpSpPr/>
              <p:nvPr/>
            </p:nvGrpSpPr>
            <p:grpSpPr>
              <a:xfrm>
                <a:off x="1042035" y="2598981"/>
                <a:ext cx="7514653" cy="515361"/>
                <a:chOff x="1326945" y="1234656"/>
                <a:chExt cx="7535524" cy="644945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E4296F4-4935-4078-93C4-8FDC400D5044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42BEBD3F-73F0-43BD-A895-2D385F5EDE29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02E4AAD1-84AC-4738-9C1D-1EF253CDE929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69E0A688-A9F4-4B3D-8735-DBE63223715E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F3977A6E-9111-4C30-B0E8-142A2B796063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AE081F67-3D7B-4729-9B05-211AF712F29E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A2DF6D2-2A08-4B5B-B470-95DF6CD57C86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7155762-2E2F-4ECE-B896-9184BE518A05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2236FB64-0631-4204-9316-0262490F4F0F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1F56D6-B24C-4509-96E6-1D6E5955429C}"/>
                  </a:ext>
                </a:extLst>
              </p:cNvPr>
              <p:cNvSpPr txBox="1"/>
              <p:nvPr/>
            </p:nvSpPr>
            <p:spPr>
              <a:xfrm>
                <a:off x="8828084" y="2483752"/>
                <a:ext cx="28789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54&gt;31 so shift it to the right</a:t>
                </a:r>
                <a:endParaRPr lang="ko-KR" altLang="en-US" sz="220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794F0432-D173-4C22-AA82-D8ECF7646409}"/>
                </a:ext>
              </a:extLst>
            </p:cNvPr>
            <p:cNvGrpSpPr/>
            <p:nvPr/>
          </p:nvGrpSpPr>
          <p:grpSpPr>
            <a:xfrm>
              <a:off x="1042035" y="5270130"/>
              <a:ext cx="10459738" cy="769441"/>
              <a:chOff x="1042035" y="4164337"/>
              <a:chExt cx="10459738" cy="76944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3A68B3B-EF38-4658-A4F0-DF7908D57FAC}"/>
                  </a:ext>
                </a:extLst>
              </p:cNvPr>
              <p:cNvGrpSpPr/>
              <p:nvPr/>
            </p:nvGrpSpPr>
            <p:grpSpPr>
              <a:xfrm>
                <a:off x="1042035" y="4291378"/>
                <a:ext cx="7514653" cy="515361"/>
                <a:chOff x="1326945" y="1234656"/>
                <a:chExt cx="7535524" cy="644945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935053E4-D8CB-4F96-80A2-2EA00E4CE1E0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8E24496-DA03-4F86-8E1D-C0E32C078B88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623095D-26AC-4F4C-B69D-0D4FD92B94D0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D7A3551-DC3F-4472-817C-54F8F5B9D3CB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731E0626-090B-4FE5-A906-7F561978D185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4E361FD8-5353-4C01-AFE3-1C8457D2FAEA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F996BDDF-FBAD-41B2-946D-05289FFF76CC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EF205F1-788C-4B6A-BC6D-16D31C53A462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08ECB96-A464-4CAD-A397-CDE47412C8AF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815032-5FFA-481F-938C-E5203E9F26A8}"/>
                  </a:ext>
                </a:extLst>
              </p:cNvPr>
              <p:cNvSpPr txBox="1"/>
              <p:nvPr/>
            </p:nvSpPr>
            <p:spPr>
              <a:xfrm>
                <a:off x="8828084" y="4164337"/>
                <a:ext cx="267368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26&lt;31 so insert 31 in this position </a:t>
                </a:r>
                <a:endParaRPr lang="ko-KR" altLang="en-US" sz="2200"/>
              </a:p>
            </p:txBody>
          </p:sp>
        </p:grp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3C9E161F-62BE-43D3-9347-BFC859107BBC}"/>
                </a:ext>
              </a:extLst>
            </p:cNvPr>
            <p:cNvCxnSpPr>
              <a:cxnSpLocks/>
              <a:stCxn id="99" idx="2"/>
              <a:endCxn id="91" idx="0"/>
            </p:cNvCxnSpPr>
            <p:nvPr/>
          </p:nvCxnSpPr>
          <p:spPr>
            <a:xfrm rot="16200000" flipH="1">
              <a:off x="4899701" y="949418"/>
              <a:ext cx="642306" cy="831876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7DCA4D6B-7BE2-4DE4-93A0-AFEE2A5C438D}"/>
                </a:ext>
              </a:extLst>
            </p:cNvPr>
            <p:cNvCxnSpPr>
              <a:stCxn id="89" idx="2"/>
              <a:endCxn id="81" idx="0"/>
            </p:cNvCxnSpPr>
            <p:nvPr/>
          </p:nvCxnSpPr>
          <p:spPr>
            <a:xfrm rot="16200000" flipH="1">
              <a:off x="4011539" y="2157816"/>
              <a:ext cx="749325" cy="837430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A2947CE2-50B5-4B94-A4FA-59F60E691F8B}"/>
                </a:ext>
              </a:extLst>
            </p:cNvPr>
            <p:cNvCxnSpPr>
              <a:stCxn id="79" idx="2"/>
              <a:endCxn id="71" idx="0"/>
            </p:cNvCxnSpPr>
            <p:nvPr/>
          </p:nvCxnSpPr>
          <p:spPr>
            <a:xfrm rot="16200000" flipH="1">
              <a:off x="3230394" y="3371771"/>
              <a:ext cx="642308" cy="831876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7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365A0C-ACBA-410C-BB37-4395B8CDCD2B}"/>
              </a:ext>
            </a:extLst>
          </p:cNvPr>
          <p:cNvGrpSpPr/>
          <p:nvPr/>
        </p:nvGrpSpPr>
        <p:grpSpPr>
          <a:xfrm>
            <a:off x="1193315" y="1708912"/>
            <a:ext cx="9805370" cy="3440176"/>
            <a:chOff x="1042035" y="505235"/>
            <a:chExt cx="9805370" cy="344017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27F64A5-5CFA-47FC-8464-C6B77132E68C}"/>
                </a:ext>
              </a:extLst>
            </p:cNvPr>
            <p:cNvGrpSpPr/>
            <p:nvPr/>
          </p:nvGrpSpPr>
          <p:grpSpPr>
            <a:xfrm>
              <a:off x="1042035" y="505235"/>
              <a:ext cx="9270501" cy="515360"/>
              <a:chOff x="1042035" y="505235"/>
              <a:chExt cx="9270501" cy="51536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F7DB7F9-B0E9-47A5-A17C-279F7D10A7BB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B0E2C82-9ECA-4AA8-A26E-52E3D4D4303C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CC5F893E-FD3F-461A-8BD8-65A770CBA3E9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4F368FA1-0A2D-4E89-9862-B432788E885E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925740D7-0188-4415-A5DA-974376ADB6F7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10B80AF9-A439-4B45-BCB3-291A3E73551D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A8C75BB-4512-4F9A-9548-73433CC45B78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92B664F1-E751-46D8-A6BB-953D7F813CC2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79781434-D811-42C5-873F-05B9CA1AFE72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0AEBC343-4774-4206-973D-1EB58D1C299F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375130-3FA4-446A-A5C4-8C47ABF328AB}"/>
                  </a:ext>
                </a:extLst>
              </p:cNvPr>
              <p:cNvSpPr txBox="1"/>
              <p:nvPr/>
            </p:nvSpPr>
            <p:spPr>
              <a:xfrm>
                <a:off x="8837566" y="547471"/>
                <a:ext cx="14749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1</a:t>
                </a:r>
                <a:endParaRPr lang="ko-KR" altLang="en-US" sz="220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918A267B-2F7F-4A52-A3F4-F150694019E8}"/>
                </a:ext>
              </a:extLst>
            </p:cNvPr>
            <p:cNvGrpSpPr/>
            <p:nvPr/>
          </p:nvGrpSpPr>
          <p:grpSpPr>
            <a:xfrm>
              <a:off x="1042035" y="1966592"/>
              <a:ext cx="9805370" cy="516410"/>
              <a:chOff x="1042035" y="1203150"/>
              <a:chExt cx="9805370" cy="51641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E746BAA-A1ED-434C-9CD1-000BBDD616D5}"/>
                  </a:ext>
                </a:extLst>
              </p:cNvPr>
              <p:cNvGrpSpPr/>
              <p:nvPr/>
            </p:nvGrpSpPr>
            <p:grpSpPr>
              <a:xfrm>
                <a:off x="1042035" y="1203150"/>
                <a:ext cx="7514653" cy="515361"/>
                <a:chOff x="1326945" y="1234656"/>
                <a:chExt cx="7535524" cy="644945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CF9CBA3E-34EE-4858-A1C5-0E657C227815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EE91948-B091-442C-A371-332DBC14D91C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FABED6A-E7C3-4537-9730-EB2097E4F035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5EEC1EFF-8695-4EA7-965E-BFA6C79CAE78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EFD78387-DE84-4E2B-AC69-D7EE5C732872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404A5E2-808D-4DB5-AE5E-29B554B77CAF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0E9855C5-08E7-4F8A-9E2F-29209FB4FE0E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310454A2-D89F-46CC-885E-F1E11E1BB585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9EAD8A17-9E01-440F-BFA1-4F8AF67CD42A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2799C8-D5BB-4E69-97F0-645CCAEAD1AB}"/>
                  </a:ext>
                </a:extLst>
              </p:cNvPr>
              <p:cNvSpPr txBox="1"/>
              <p:nvPr/>
            </p:nvSpPr>
            <p:spPr>
              <a:xfrm>
                <a:off x="8840290" y="1288673"/>
                <a:ext cx="20071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2</a:t>
                </a:r>
                <a:endParaRPr lang="ko-KR" altLang="en-US" sz="220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3336E08-2743-4D99-8D0D-410CAA5A0155}"/>
                </a:ext>
              </a:extLst>
            </p:cNvPr>
            <p:cNvGrpSpPr/>
            <p:nvPr/>
          </p:nvGrpSpPr>
          <p:grpSpPr>
            <a:xfrm>
              <a:off x="1042035" y="3429000"/>
              <a:ext cx="9805369" cy="516411"/>
              <a:chOff x="1042035" y="1901065"/>
              <a:chExt cx="9805369" cy="51641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6EBD152-BE77-4E6A-98F6-D54E953A94B6}"/>
                  </a:ext>
                </a:extLst>
              </p:cNvPr>
              <p:cNvGrpSpPr/>
              <p:nvPr/>
            </p:nvGrpSpPr>
            <p:grpSpPr>
              <a:xfrm>
                <a:off x="1042035" y="1901065"/>
                <a:ext cx="7514653" cy="515361"/>
                <a:chOff x="1326945" y="1234656"/>
                <a:chExt cx="7535524" cy="644945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33861C8-B0D2-4733-8509-D729252AE0F9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6F291D8-8DDE-4578-AF5E-2CE0AA120B44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69438C52-AA33-465D-82E8-72305611F421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057E6A6-7C85-48AF-A55F-F4E9ED33A44C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4C047591-228D-42C8-8942-C7FC25397BDF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2CFB5EAA-F7C7-4421-AC93-D5A5FDAEA0F4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930B1C50-BDE5-4CE4-9B59-7D7CFA026137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CE89D121-BD07-4C4F-B718-C3F71D4B087C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97A33AB9-A089-4AFE-8D7A-33262CB2921A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4AA0B-DE55-44E0-B03A-1B2D12477448}"/>
                  </a:ext>
                </a:extLst>
              </p:cNvPr>
              <p:cNvSpPr txBox="1"/>
              <p:nvPr/>
            </p:nvSpPr>
            <p:spPr>
              <a:xfrm>
                <a:off x="8840289" y="1986589"/>
                <a:ext cx="20071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3</a:t>
                </a:r>
                <a:endParaRPr lang="ko-KR" altLang="en-US" sz="2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363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25EB3991-875E-4A03-B8E6-E0B3E8788422}"/>
              </a:ext>
            </a:extLst>
          </p:cNvPr>
          <p:cNvGrpSpPr/>
          <p:nvPr/>
        </p:nvGrpSpPr>
        <p:grpSpPr>
          <a:xfrm>
            <a:off x="746915" y="1281429"/>
            <a:ext cx="10698170" cy="4295141"/>
            <a:chOff x="1189029" y="1708912"/>
            <a:chExt cx="10698170" cy="429514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6DD8A90-AF15-49E4-8127-81961E51273C}"/>
                </a:ext>
              </a:extLst>
            </p:cNvPr>
            <p:cNvGrpSpPr/>
            <p:nvPr/>
          </p:nvGrpSpPr>
          <p:grpSpPr>
            <a:xfrm>
              <a:off x="1193315" y="1708912"/>
              <a:ext cx="10218397" cy="515360"/>
              <a:chOff x="1042035" y="505235"/>
              <a:chExt cx="10218397" cy="515360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75C41F0-0E8D-4610-8709-D60822B1A389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9663004D-B317-4E22-B57C-531C9FD38331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B639A16-C179-48A4-A2A6-D0F16B097134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E325A550-17D1-4B29-B29B-FE3EEDBE67FD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2BCC1863-E09B-46AB-896B-F02D5E8B5AD8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F76A9EE-4006-477E-B17C-C7611CB20E0B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AA839440-5905-487E-85EE-595B856EEEE4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C9134BC9-C74C-46F6-9CD5-C37FBA8C8CE2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F7FE8FA2-185A-41A3-8897-91C027641344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B1C2EDD-AE28-4EE5-BFD2-8286807243B7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D70100-39FE-4B1E-995B-509E897F591F}"/>
                  </a:ext>
                </a:extLst>
              </p:cNvPr>
              <p:cNvSpPr txBox="1"/>
              <p:nvPr/>
            </p:nvSpPr>
            <p:spPr>
              <a:xfrm>
                <a:off x="8837566" y="547471"/>
                <a:ext cx="24228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1 sorted</a:t>
                </a:r>
                <a:endParaRPr lang="ko-KR" altLang="en-US" sz="220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25610B9-DC4A-434F-930F-A0BD22EEE84D}"/>
                </a:ext>
              </a:extLst>
            </p:cNvPr>
            <p:cNvGrpSpPr/>
            <p:nvPr/>
          </p:nvGrpSpPr>
          <p:grpSpPr>
            <a:xfrm>
              <a:off x="1193315" y="2675503"/>
              <a:ext cx="10035517" cy="516410"/>
              <a:chOff x="1042035" y="1203150"/>
              <a:chExt cx="10035517" cy="51641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E44C14E-D7B4-43FE-A331-51FFD0FFCC14}"/>
                  </a:ext>
                </a:extLst>
              </p:cNvPr>
              <p:cNvGrpSpPr/>
              <p:nvPr/>
            </p:nvGrpSpPr>
            <p:grpSpPr>
              <a:xfrm>
                <a:off x="1042035" y="1203150"/>
                <a:ext cx="7514653" cy="515361"/>
                <a:chOff x="1326945" y="1234656"/>
                <a:chExt cx="7535524" cy="644945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2BF5141-747F-4B0D-B090-6ECD708E539B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965E59BA-DAD4-47A2-9F08-5BEF5F62682A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AB70003E-C1D3-42A6-9981-54D4036ACDFA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EA4753F-8228-4261-A554-7102B5D0D43A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79F64E62-F112-4058-8C85-3A803AC9FDB3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9181E1E3-750C-4477-95D0-DF797DAFCD41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7A3023F5-237A-471A-837D-26DB8A5F6800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7BF3997-2814-4C58-B8AE-A0FAE2E88D6E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A3FD7B0C-BAD9-43C0-B3F6-3E12F8FDB190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4E5954-1E4E-4484-956F-2C4E98528BD0}"/>
                  </a:ext>
                </a:extLst>
              </p:cNvPr>
              <p:cNvSpPr txBox="1"/>
              <p:nvPr/>
            </p:nvSpPr>
            <p:spPr>
              <a:xfrm>
                <a:off x="8840290" y="1288673"/>
                <a:ext cx="2237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2 sorted</a:t>
                </a:r>
                <a:endParaRPr lang="ko-KR" altLang="en-US" sz="220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A2B2A34-19E6-4ED2-B3E9-7979722C41F8}"/>
                </a:ext>
              </a:extLst>
            </p:cNvPr>
            <p:cNvGrpSpPr/>
            <p:nvPr/>
          </p:nvGrpSpPr>
          <p:grpSpPr>
            <a:xfrm>
              <a:off x="1189029" y="3769855"/>
              <a:ext cx="10035516" cy="516411"/>
              <a:chOff x="1042035" y="1901065"/>
              <a:chExt cx="10035516" cy="51641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3DD8804-FFCE-4A5B-8071-EB56A39BBF9E}"/>
                  </a:ext>
                </a:extLst>
              </p:cNvPr>
              <p:cNvGrpSpPr/>
              <p:nvPr/>
            </p:nvGrpSpPr>
            <p:grpSpPr>
              <a:xfrm>
                <a:off x="1042035" y="1901065"/>
                <a:ext cx="7514653" cy="515361"/>
                <a:chOff x="1326945" y="1234656"/>
                <a:chExt cx="7535524" cy="644945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B4AA60C-DE05-4ED2-B8C0-5C1888E1E705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0BE6A0A-9C82-4214-BC03-36ADF58D4633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0E4E54C-126A-4D7D-8B66-328A02C2A7A5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B58D607-48F3-4792-BF68-93FC7A853914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EF8411E-14C7-41A7-AFCC-0DD7E9C49A7E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2DD344ED-AC94-45E7-84DB-8EC4B134FDED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D8255374-D9ED-47BA-B68F-4354095B70F5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26EDA06-57C8-4259-AF68-2D939FE5ED55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8290E70A-98FB-4E94-A0EB-6E935F8E6779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DB701B-2796-4C7B-898E-C7C7F121860A}"/>
                  </a:ext>
                </a:extLst>
              </p:cNvPr>
              <p:cNvSpPr txBox="1"/>
              <p:nvPr/>
            </p:nvSpPr>
            <p:spPr>
              <a:xfrm>
                <a:off x="8840289" y="1986589"/>
                <a:ext cx="2237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3 sorted</a:t>
                </a:r>
                <a:endParaRPr lang="ko-KR" altLang="en-US" sz="22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49BC7CD-48AF-4283-9341-DB68768201D8}"/>
                </a:ext>
              </a:extLst>
            </p:cNvPr>
            <p:cNvGrpSpPr/>
            <p:nvPr/>
          </p:nvGrpSpPr>
          <p:grpSpPr>
            <a:xfrm>
              <a:off x="1189029" y="5149088"/>
              <a:ext cx="10698170" cy="854965"/>
              <a:chOff x="1042035" y="1901065"/>
              <a:chExt cx="10698170" cy="85496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8EB3596-CF01-4004-8DC1-46A66546E452}"/>
                  </a:ext>
                </a:extLst>
              </p:cNvPr>
              <p:cNvGrpSpPr/>
              <p:nvPr/>
            </p:nvGrpSpPr>
            <p:grpSpPr>
              <a:xfrm>
                <a:off x="1042035" y="1901065"/>
                <a:ext cx="7514653" cy="515361"/>
                <a:chOff x="1326945" y="1234656"/>
                <a:chExt cx="7535524" cy="64494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2EEB4EF3-5721-404F-85E7-2328C1724CDA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E70457D-64E1-4138-857C-6C060CA7547A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8977B49D-ADE9-4933-83C2-126B537149F0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37E30D59-202B-4AD5-B583-BD114B3BE99F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29F0864-1FC5-485C-A674-9D2F4975E2AF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04D488A2-F6B8-4EFE-A21F-734315B86BF4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C6A1F2BE-CEF3-4478-97B4-2B51DCBD95BB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4853A62-3DA3-4A35-99EA-E5C99944CCED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AC7EB83B-C412-4D02-88A2-83F8CF52491D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C9E470-6A10-4AB9-B39E-7AE8B0F82A89}"/>
                  </a:ext>
                </a:extLst>
              </p:cNvPr>
              <p:cNvSpPr txBox="1"/>
              <p:nvPr/>
            </p:nvSpPr>
            <p:spPr>
              <a:xfrm>
                <a:off x="8840288" y="1986589"/>
                <a:ext cx="28999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After sorting sublists at increment 3</a:t>
                </a:r>
                <a:endParaRPr lang="ko-KR" altLang="en-US" sz="2200"/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C179EAA-A796-48EB-9267-EE2773805909}"/>
                </a:ext>
              </a:extLst>
            </p:cNvPr>
            <p:cNvCxnSpPr>
              <a:stCxn id="32" idx="2"/>
              <a:endCxn id="44" idx="0"/>
            </p:cNvCxnSpPr>
            <p:nvPr/>
          </p:nvCxnSpPr>
          <p:spPr>
            <a:xfrm flipH="1">
              <a:off x="1607744" y="2224272"/>
              <a:ext cx="4286" cy="292481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0CD456EF-C961-4CC8-A4B8-944F2EEFA197}"/>
                </a:ext>
              </a:extLst>
            </p:cNvPr>
            <p:cNvCxnSpPr>
              <a:stCxn id="22" idx="2"/>
              <a:endCxn id="45" idx="0"/>
            </p:cNvCxnSpPr>
            <p:nvPr/>
          </p:nvCxnSpPr>
          <p:spPr>
            <a:xfrm flipH="1">
              <a:off x="2445174" y="3190864"/>
              <a:ext cx="4286" cy="195822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31B5831-7D35-4744-875A-E427C2085E70}"/>
                </a:ext>
              </a:extLst>
            </p:cNvPr>
            <p:cNvCxnSpPr>
              <a:stCxn id="12" idx="2"/>
              <a:endCxn id="46" idx="0"/>
            </p:cNvCxnSpPr>
            <p:nvPr/>
          </p:nvCxnSpPr>
          <p:spPr>
            <a:xfrm>
              <a:off x="3282604" y="4285216"/>
              <a:ext cx="0" cy="8638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00C42AB-BB07-4AA8-A5DB-C2E1E71EEA7C}"/>
                </a:ext>
              </a:extLst>
            </p:cNvPr>
            <p:cNvCxnSpPr>
              <a:stCxn id="35" idx="2"/>
              <a:endCxn id="47" idx="0"/>
            </p:cNvCxnSpPr>
            <p:nvPr/>
          </p:nvCxnSpPr>
          <p:spPr>
            <a:xfrm flipH="1">
              <a:off x="4114480" y="2224272"/>
              <a:ext cx="4286" cy="292481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ED160AA-5DD4-4AB2-9463-C5F34B168EE9}"/>
                </a:ext>
              </a:extLst>
            </p:cNvPr>
            <p:cNvCxnSpPr>
              <a:stCxn id="25" idx="2"/>
              <a:endCxn id="48" idx="0"/>
            </p:cNvCxnSpPr>
            <p:nvPr/>
          </p:nvCxnSpPr>
          <p:spPr>
            <a:xfrm flipH="1">
              <a:off x="4951910" y="3190864"/>
              <a:ext cx="4286" cy="195822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918FFB5B-C8A0-4201-A2A5-D7A1E2334FA7}"/>
                </a:ext>
              </a:extLst>
            </p:cNvPr>
            <p:cNvCxnSpPr>
              <a:cxnSpLocks/>
              <a:stCxn id="15" idx="2"/>
              <a:endCxn id="49" idx="0"/>
            </p:cNvCxnSpPr>
            <p:nvPr/>
          </p:nvCxnSpPr>
          <p:spPr>
            <a:xfrm>
              <a:off x="5783786" y="4285216"/>
              <a:ext cx="0" cy="8638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4E0DC54-D876-4C7C-A8B6-810BFCCAAFC1}"/>
                </a:ext>
              </a:extLst>
            </p:cNvPr>
            <p:cNvCxnSpPr>
              <a:stCxn id="38" idx="2"/>
              <a:endCxn id="50" idx="0"/>
            </p:cNvCxnSpPr>
            <p:nvPr/>
          </p:nvCxnSpPr>
          <p:spPr>
            <a:xfrm flipH="1">
              <a:off x="6621216" y="2224272"/>
              <a:ext cx="4286" cy="292481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9B1D77F-39CA-4747-81CA-4876499153C9}"/>
                </a:ext>
              </a:extLst>
            </p:cNvPr>
            <p:cNvCxnSpPr>
              <a:stCxn id="28" idx="2"/>
              <a:endCxn id="51" idx="0"/>
            </p:cNvCxnSpPr>
            <p:nvPr/>
          </p:nvCxnSpPr>
          <p:spPr>
            <a:xfrm flipH="1">
              <a:off x="7453091" y="3190864"/>
              <a:ext cx="4286" cy="195822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D76BDA3-210F-41A1-B749-9056E98B90A5}"/>
                </a:ext>
              </a:extLst>
            </p:cNvPr>
            <p:cNvCxnSpPr>
              <a:stCxn id="18" idx="2"/>
              <a:endCxn id="52" idx="0"/>
            </p:cNvCxnSpPr>
            <p:nvPr/>
          </p:nvCxnSpPr>
          <p:spPr>
            <a:xfrm>
              <a:off x="8284967" y="4285216"/>
              <a:ext cx="0" cy="8638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70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42FDD9A-D83A-40D8-B053-A75FA647550D}"/>
              </a:ext>
            </a:extLst>
          </p:cNvPr>
          <p:cNvGrpSpPr/>
          <p:nvPr/>
        </p:nvGrpSpPr>
        <p:grpSpPr>
          <a:xfrm>
            <a:off x="1351423" y="2831001"/>
            <a:ext cx="9489154" cy="1195997"/>
            <a:chOff x="560066" y="1782147"/>
            <a:chExt cx="9489154" cy="1195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3C54E6-A72F-47A9-9850-1A476A498365}"/>
                </a:ext>
              </a:extLst>
            </p:cNvPr>
            <p:cNvSpPr/>
            <p:nvPr/>
          </p:nvSpPr>
          <p:spPr>
            <a:xfrm>
              <a:off x="1679510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A797C3-F732-4C5D-8417-4EC9BDC465CF}"/>
                </a:ext>
              </a:extLst>
            </p:cNvPr>
            <p:cNvSpPr/>
            <p:nvPr/>
          </p:nvSpPr>
          <p:spPr>
            <a:xfrm>
              <a:off x="2519266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D853DAA-4414-44ED-A343-547885B5E772}"/>
                </a:ext>
              </a:extLst>
            </p:cNvPr>
            <p:cNvSpPr/>
            <p:nvPr/>
          </p:nvSpPr>
          <p:spPr>
            <a:xfrm>
              <a:off x="3359022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D04D49-C55F-4D30-9CE0-4603C54A3876}"/>
                </a:ext>
              </a:extLst>
            </p:cNvPr>
            <p:cNvSpPr/>
            <p:nvPr/>
          </p:nvSpPr>
          <p:spPr>
            <a:xfrm>
              <a:off x="4193208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400A4D-36C3-4FD3-8A96-F5092432797C}"/>
                </a:ext>
              </a:extLst>
            </p:cNvPr>
            <p:cNvSpPr/>
            <p:nvPr/>
          </p:nvSpPr>
          <p:spPr>
            <a:xfrm>
              <a:off x="5032964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2735E6-88C3-45B1-AA88-468016DE7013}"/>
                </a:ext>
              </a:extLst>
            </p:cNvPr>
            <p:cNvSpPr/>
            <p:nvPr/>
          </p:nvSpPr>
          <p:spPr>
            <a:xfrm>
              <a:off x="5867150" y="1782147"/>
              <a:ext cx="839756" cy="765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1501F4-318D-4976-89DB-708094E741F9}"/>
                </a:ext>
              </a:extLst>
            </p:cNvPr>
            <p:cNvSpPr/>
            <p:nvPr/>
          </p:nvSpPr>
          <p:spPr>
            <a:xfrm>
              <a:off x="6706906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6DE648-9134-4338-BC9C-698DF5661A1D}"/>
                </a:ext>
              </a:extLst>
            </p:cNvPr>
            <p:cNvSpPr/>
            <p:nvPr/>
          </p:nvSpPr>
          <p:spPr>
            <a:xfrm>
              <a:off x="7541092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65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83CCAA8-334A-45DD-8629-0265A8251E6A}"/>
                </a:ext>
              </a:extLst>
            </p:cNvPr>
            <p:cNvSpPr/>
            <p:nvPr/>
          </p:nvSpPr>
          <p:spPr>
            <a:xfrm>
              <a:off x="8375278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75A9F-36C2-4880-A8C3-B3B6D6E3C854}"/>
                </a:ext>
              </a:extLst>
            </p:cNvPr>
            <p:cNvSpPr/>
            <p:nvPr/>
          </p:nvSpPr>
          <p:spPr>
            <a:xfrm>
              <a:off x="9209464" y="1782147"/>
              <a:ext cx="839756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403454A3-FDCA-40AC-A760-F647BD4F0B7F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399822" y="2547257"/>
              <a:ext cx="699566" cy="399143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E3D890-1B7F-4BC1-97E7-4DBE4F246021}"/>
                </a:ext>
              </a:extLst>
            </p:cNvPr>
            <p:cNvSpPr txBox="1"/>
            <p:nvPr/>
          </p:nvSpPr>
          <p:spPr>
            <a:xfrm>
              <a:off x="560066" y="2547257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Start</a:t>
              </a:r>
              <a:endParaRPr lang="ko-KR" altLang="en-US" sz="2200"/>
            </a:p>
          </p:txBody>
        </p: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6DCF7354-5C18-41C2-B9DD-DF3EEC87F7FF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 rot="16200000" flipH="1">
              <a:off x="2519266" y="2127379"/>
              <a:ext cx="12700" cy="83975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EB637EE4-DD1C-4D27-96DD-785194F4B3FC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359022" y="2127379"/>
              <a:ext cx="12700" cy="83975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B77162A4-2BC2-490C-961F-CCA102862EAC}"/>
                </a:ext>
              </a:extLst>
            </p:cNvPr>
            <p:cNvCxnSpPr>
              <a:stCxn id="7" idx="2"/>
              <a:endCxn id="8" idx="2"/>
            </p:cNvCxnSpPr>
            <p:nvPr/>
          </p:nvCxnSpPr>
          <p:spPr>
            <a:xfrm rot="16200000" flipH="1">
              <a:off x="4195993" y="2130164"/>
              <a:ext cx="12700" cy="83418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7A34B4C2-8091-4C1A-A8A6-AD9343963C2A}"/>
                </a:ext>
              </a:extLst>
            </p:cNvPr>
            <p:cNvCxnSpPr>
              <a:stCxn id="8" idx="2"/>
              <a:endCxn id="9" idx="2"/>
            </p:cNvCxnSpPr>
            <p:nvPr/>
          </p:nvCxnSpPr>
          <p:spPr>
            <a:xfrm rot="16200000" flipH="1">
              <a:off x="5032964" y="2127379"/>
              <a:ext cx="12700" cy="83975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D8B2E021-7445-4220-BF41-DB3BC8E3F4CA}"/>
                </a:ext>
              </a:extLst>
            </p:cNvPr>
            <p:cNvCxnSpPr>
              <a:stCxn id="9" idx="2"/>
              <a:endCxn id="10" idx="2"/>
            </p:cNvCxnSpPr>
            <p:nvPr/>
          </p:nvCxnSpPr>
          <p:spPr>
            <a:xfrm rot="16200000" flipH="1">
              <a:off x="5869935" y="2130164"/>
              <a:ext cx="12700" cy="834186"/>
            </a:xfrm>
            <a:prstGeom prst="curvedConnector3">
              <a:avLst>
                <a:gd name="adj1" fmla="val 18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49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135792-0D62-46A3-A07E-A267E5F3E6F1}"/>
              </a:ext>
            </a:extLst>
          </p:cNvPr>
          <p:cNvGrpSpPr/>
          <p:nvPr/>
        </p:nvGrpSpPr>
        <p:grpSpPr>
          <a:xfrm>
            <a:off x="1192055" y="1228006"/>
            <a:ext cx="9807889" cy="4401987"/>
            <a:chOff x="1193315" y="1708912"/>
            <a:chExt cx="9807889" cy="440198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DF357C7-7282-468C-B30B-89E4FD1C59A9}"/>
                </a:ext>
              </a:extLst>
            </p:cNvPr>
            <p:cNvGrpSpPr/>
            <p:nvPr/>
          </p:nvGrpSpPr>
          <p:grpSpPr>
            <a:xfrm>
              <a:off x="1193315" y="1708912"/>
              <a:ext cx="9640337" cy="515360"/>
              <a:chOff x="1042035" y="505235"/>
              <a:chExt cx="9640337" cy="515360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B5D0EFD3-2264-42E6-B88C-606ACECEFB8A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9ADA234-3D00-4626-9ED2-BEF77A79B49B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51264F3-DCF9-4514-A600-E651C64D2C17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DE155-F99D-444B-83A8-9F9F59AD13F0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FA12B985-DFB5-4244-9637-68378A8B3986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C67FC0B-BE84-4A07-A176-B133F8F68FF9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410A97F-7C04-4EA8-A851-FB2474D0D513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1E0C0E92-16DC-4443-8608-629AA049F151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E8A86279-A54D-47B2-920C-3E5FF0D15259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974474FB-47E8-46D0-9148-C26BE82891E0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20C237-6E1F-45AF-83E0-AACE62DBA38B}"/>
                  </a:ext>
                </a:extLst>
              </p:cNvPr>
              <p:cNvSpPr txBox="1"/>
              <p:nvPr/>
            </p:nvSpPr>
            <p:spPr>
              <a:xfrm>
                <a:off x="8837566" y="547471"/>
                <a:ext cx="18448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1 shift for 20</a:t>
                </a:r>
                <a:endParaRPr lang="ko-KR" altLang="en-US" sz="220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930D90F-8BBA-40AB-9972-24C97BDA6547}"/>
                </a:ext>
              </a:extLst>
            </p:cNvPr>
            <p:cNvGrpSpPr/>
            <p:nvPr/>
          </p:nvGrpSpPr>
          <p:grpSpPr>
            <a:xfrm>
              <a:off x="1193315" y="2975945"/>
              <a:ext cx="9805370" cy="516410"/>
              <a:chOff x="1042035" y="1203150"/>
              <a:chExt cx="9805370" cy="51641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ACBBDEFB-96E8-4607-9639-64816EC49B06}"/>
                  </a:ext>
                </a:extLst>
              </p:cNvPr>
              <p:cNvGrpSpPr/>
              <p:nvPr/>
            </p:nvGrpSpPr>
            <p:grpSpPr>
              <a:xfrm>
                <a:off x="1042035" y="1203150"/>
                <a:ext cx="7514653" cy="515361"/>
                <a:chOff x="1326945" y="1234656"/>
                <a:chExt cx="7535524" cy="644945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27C503C-268A-436A-9585-C2836839018C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AA91261-D620-4CE9-9B32-B29641FA7F44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020F4B09-D5A3-45ED-9767-8A126717FBE7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9075578-0383-47B7-A248-FD2B5080D1F3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18218F5-B09C-41E0-BC5A-72421471EA1E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C7CEB74-38AF-4149-BCC5-109088A3DDE3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9B9665C-B041-41F7-BD10-455844906065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1ABEF5A3-FB43-4222-AA2B-8C0F318FE169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50AE817-303E-4F57-9FBA-2DE1B336A564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78210C-65D8-4E79-8DBD-6359102E9061}"/>
                  </a:ext>
                </a:extLst>
              </p:cNvPr>
              <p:cNvSpPr txBox="1"/>
              <p:nvPr/>
            </p:nvSpPr>
            <p:spPr>
              <a:xfrm>
                <a:off x="8840290" y="1288673"/>
                <a:ext cx="20071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2 shifts for 31</a:t>
                </a:r>
                <a:endParaRPr lang="ko-KR" altLang="en-US" sz="220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12D64D5-4C5E-4121-AC8E-018BBBEA92E2}"/>
                </a:ext>
              </a:extLst>
            </p:cNvPr>
            <p:cNvGrpSpPr/>
            <p:nvPr/>
          </p:nvGrpSpPr>
          <p:grpSpPr>
            <a:xfrm>
              <a:off x="1195835" y="4242979"/>
              <a:ext cx="9805369" cy="516411"/>
              <a:chOff x="1042035" y="1901065"/>
              <a:chExt cx="9805369" cy="51641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155B11F-B627-4CBF-B916-AD914A2213D2}"/>
                  </a:ext>
                </a:extLst>
              </p:cNvPr>
              <p:cNvGrpSpPr/>
              <p:nvPr/>
            </p:nvGrpSpPr>
            <p:grpSpPr>
              <a:xfrm>
                <a:off x="1042035" y="1901065"/>
                <a:ext cx="7514653" cy="515361"/>
                <a:chOff x="1326945" y="1234656"/>
                <a:chExt cx="7535524" cy="644945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872FDC8-F96B-4459-9CD6-464ED81E328C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C1D2EFA-E249-4B83-AA33-8A8D350AF933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005AA5D-0477-499D-B55B-39669AF66DA0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6344C14-C9FD-40A6-BB5E-5DE26076C6C8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086095-ED3F-4E1E-A01B-0D90F3F25C9E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DC187381-AE2E-40E8-B21C-D4E658AF315E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F591591-6866-4905-83D2-B48807906BD4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0EE1098-8190-4F81-90AD-05BBE114FE15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95A08D0-143C-4324-8F93-BC7B683B547A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A1F532-CED7-4F18-904A-06A6E0390576}"/>
                  </a:ext>
                </a:extLst>
              </p:cNvPr>
              <p:cNvSpPr txBox="1"/>
              <p:nvPr/>
            </p:nvSpPr>
            <p:spPr>
              <a:xfrm>
                <a:off x="8840289" y="1986589"/>
                <a:ext cx="20071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1 shift for 54</a:t>
                </a:r>
                <a:endParaRPr lang="ko-KR" altLang="en-US" sz="22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AA96487-8B58-4DCB-882C-A1B21613E37C}"/>
                </a:ext>
              </a:extLst>
            </p:cNvPr>
            <p:cNvGrpSpPr/>
            <p:nvPr/>
          </p:nvGrpSpPr>
          <p:grpSpPr>
            <a:xfrm>
              <a:off x="1193315" y="5594488"/>
              <a:ext cx="9805369" cy="516411"/>
              <a:chOff x="1042035" y="1901065"/>
              <a:chExt cx="9805369" cy="516411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A4741568-9A99-41BE-8D70-F484E193ED9B}"/>
                  </a:ext>
                </a:extLst>
              </p:cNvPr>
              <p:cNvGrpSpPr/>
              <p:nvPr/>
            </p:nvGrpSpPr>
            <p:grpSpPr>
              <a:xfrm>
                <a:off x="1042035" y="1901065"/>
                <a:ext cx="7514653" cy="515361"/>
                <a:chOff x="1326945" y="1234656"/>
                <a:chExt cx="7535524" cy="64494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D36F42-19BE-41B5-B25B-FD97A1E50BED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8A3B8D8-CA17-4E94-B088-A81B23236BBE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0700903E-E977-4C46-A1F1-31D0C61B5627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4BF4B2B-63E1-44B9-911A-FFC69EDE1AAF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B3E33A8-62E1-4D80-B4FC-F1101672C1B8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8FEB0EE-D0A8-403D-B0FC-BBF3556E52A3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36B4EDD-CF93-4D05-8847-B1B1C71682EE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8FB0B3C2-58CF-4E91-AE4E-E85E204DC07C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E2D2E44-3F66-4BED-9A2C-22DFDA105D87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92299D-65C9-44F2-B49B-B4E7AD4D9F43}"/>
                  </a:ext>
                </a:extLst>
              </p:cNvPr>
              <p:cNvSpPr txBox="1"/>
              <p:nvPr/>
            </p:nvSpPr>
            <p:spPr>
              <a:xfrm>
                <a:off x="8840289" y="1986589"/>
                <a:ext cx="20071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sorted</a:t>
                </a:r>
                <a:endParaRPr lang="ko-KR" altLang="en-US" sz="2200"/>
              </a:p>
            </p:txBody>
          </p:sp>
        </p:grp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01BE208C-594E-47C9-A2FB-87A2AD00B275}"/>
                </a:ext>
              </a:extLst>
            </p:cNvPr>
            <p:cNvCxnSpPr>
              <a:stCxn id="34" idx="2"/>
              <a:endCxn id="33" idx="2"/>
            </p:cNvCxnSpPr>
            <p:nvPr/>
          </p:nvCxnSpPr>
          <p:spPr>
            <a:xfrm rot="5400000">
              <a:off x="2868175" y="1805557"/>
              <a:ext cx="12700" cy="837430"/>
            </a:xfrm>
            <a:prstGeom prst="bentConnector4">
              <a:avLst>
                <a:gd name="adj1" fmla="val 2954504"/>
                <a:gd name="adj2" fmla="val 9827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A7A92793-61EE-4096-A81C-B21171934630}"/>
                </a:ext>
              </a:extLst>
            </p:cNvPr>
            <p:cNvCxnSpPr>
              <a:stCxn id="26" idx="2"/>
              <a:endCxn id="24" idx="2"/>
            </p:cNvCxnSpPr>
            <p:nvPr/>
          </p:nvCxnSpPr>
          <p:spPr>
            <a:xfrm rot="5400000">
              <a:off x="4953419" y="2656653"/>
              <a:ext cx="12700" cy="1669306"/>
            </a:xfrm>
            <a:prstGeom prst="bentConnector3">
              <a:avLst>
                <a:gd name="adj1" fmla="val 2626236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EB7F0812-5F63-4A69-9C56-12A48EB8D202}"/>
                </a:ext>
              </a:extLst>
            </p:cNvPr>
            <p:cNvCxnSpPr>
              <a:stCxn id="16" idx="2"/>
              <a:endCxn id="15" idx="2"/>
            </p:cNvCxnSpPr>
            <p:nvPr/>
          </p:nvCxnSpPr>
          <p:spPr>
            <a:xfrm rot="5400000">
              <a:off x="6209307" y="4339625"/>
              <a:ext cx="12700" cy="837430"/>
            </a:xfrm>
            <a:prstGeom prst="bentConnector3">
              <a:avLst>
                <a:gd name="adj1" fmla="val 286229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16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B058DDCA-415F-470C-B325-E41F86036521}"/>
              </a:ext>
            </a:extLst>
          </p:cNvPr>
          <p:cNvGrpSpPr/>
          <p:nvPr/>
        </p:nvGrpSpPr>
        <p:grpSpPr>
          <a:xfrm>
            <a:off x="1193315" y="1291362"/>
            <a:ext cx="9805370" cy="4275276"/>
            <a:chOff x="1193314" y="1241552"/>
            <a:chExt cx="9805370" cy="427527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1B9B1B1-66E7-4C03-BF44-F692533CF5F4}"/>
                </a:ext>
              </a:extLst>
            </p:cNvPr>
            <p:cNvGrpSpPr/>
            <p:nvPr/>
          </p:nvGrpSpPr>
          <p:grpSpPr>
            <a:xfrm>
              <a:off x="1193315" y="1241552"/>
              <a:ext cx="9270501" cy="515360"/>
              <a:chOff x="1042035" y="505235"/>
              <a:chExt cx="9270501" cy="515360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038CF6AF-382A-4249-95AC-640E6C60D875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2D030D3-A65E-4BA0-A484-9D310D40B216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4ACB97A-054F-4127-80D8-F02BE6B4E1D3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CACE7BB-3F62-472C-AE10-BB12D00FA458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085F305-E515-4886-BBDD-E75169F56760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F170FEB-6AD9-4CBC-BD61-3A8636FA1232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F71C061B-E8D9-4422-BEAC-8AD2125B1F0F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2487E0F-0C59-4EF7-A58B-2CC7309F944C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BF1D9A9-66DA-4BA2-A976-13BCC5CE75B2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856BE96-C204-439B-913A-D18495F6846A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1036A9-FE5B-4E79-8658-D58BCD308C4A}"/>
                  </a:ext>
                </a:extLst>
              </p:cNvPr>
              <p:cNvSpPr txBox="1"/>
              <p:nvPr/>
            </p:nvSpPr>
            <p:spPr>
              <a:xfrm>
                <a:off x="8837566" y="547471"/>
                <a:ext cx="14749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1</a:t>
                </a:r>
                <a:endParaRPr lang="ko-KR" altLang="en-US" sz="220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B8E030C-ABF4-4CD6-8AD6-EE1827386A41}"/>
                </a:ext>
              </a:extLst>
            </p:cNvPr>
            <p:cNvGrpSpPr/>
            <p:nvPr/>
          </p:nvGrpSpPr>
          <p:grpSpPr>
            <a:xfrm>
              <a:off x="1193314" y="2466348"/>
              <a:ext cx="9805370" cy="516410"/>
              <a:chOff x="1042035" y="1203150"/>
              <a:chExt cx="9805370" cy="51641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12B5CFF-56B1-41AA-A711-41C965D13144}"/>
                  </a:ext>
                </a:extLst>
              </p:cNvPr>
              <p:cNvGrpSpPr/>
              <p:nvPr/>
            </p:nvGrpSpPr>
            <p:grpSpPr>
              <a:xfrm>
                <a:off x="1042035" y="1203150"/>
                <a:ext cx="7514653" cy="515361"/>
                <a:chOff x="1326945" y="1234656"/>
                <a:chExt cx="7535524" cy="644945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7229954-635C-4D95-9E6F-7672FC37101E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C58959C-514A-42AA-AEB3-8CD0DFE0D9A1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F074EECA-0F62-4480-9508-F2D6F7A1CDC4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6F1ADF35-F035-4D72-BB20-DE83ABCC7115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7E8D87-5E0B-42A9-AD7E-3BA1EB657B15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20A643E1-A11C-4AF0-8C46-A73C78FAEA72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FDB6F67-EDB4-4700-971A-9BDEFD7A9053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0A81899-79E6-4C22-BF2A-4B742C8D9A53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C7632A36-DE66-4D12-BC6A-CD1F6AE73D15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600F9-0EB5-4F90-9135-EC1CD2FB9A5A}"/>
                  </a:ext>
                </a:extLst>
              </p:cNvPr>
              <p:cNvSpPr txBox="1"/>
              <p:nvPr/>
            </p:nvSpPr>
            <p:spPr>
              <a:xfrm>
                <a:off x="8840290" y="1288673"/>
                <a:ext cx="20071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2</a:t>
                </a:r>
                <a:endParaRPr lang="ko-KR" altLang="en-US" sz="220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FE4EB80-DBE5-462E-BFB3-EA0FC88E7969}"/>
                </a:ext>
              </a:extLst>
            </p:cNvPr>
            <p:cNvGrpSpPr/>
            <p:nvPr/>
          </p:nvGrpSpPr>
          <p:grpSpPr>
            <a:xfrm>
              <a:off x="1193315" y="3691145"/>
              <a:ext cx="9805369" cy="516411"/>
              <a:chOff x="1042035" y="1901065"/>
              <a:chExt cx="9805369" cy="51641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8449E0-600A-48C1-9D2C-9C82044AA258}"/>
                  </a:ext>
                </a:extLst>
              </p:cNvPr>
              <p:cNvGrpSpPr/>
              <p:nvPr/>
            </p:nvGrpSpPr>
            <p:grpSpPr>
              <a:xfrm>
                <a:off x="1042035" y="1901065"/>
                <a:ext cx="7514653" cy="515361"/>
                <a:chOff x="1326945" y="1234656"/>
                <a:chExt cx="7535524" cy="644945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DA06182-AE6A-46DE-8EA7-5C46483DA592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7EE7B841-1C4B-4713-8039-FD18811EE324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D691C83-1400-42E3-82D3-95BCA2C66737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8087BB2-7529-466D-A753-D57BC162616D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9A4E8067-3989-438E-99B0-212F4C83F5D0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A835FD0E-497D-4CF5-97F6-5A2AC3A4A801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B4632A5-9018-4CFB-A669-40D989699038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D8591CE-697E-413F-A5B1-F163D93C1EDB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5977643-A9AD-4A61-A87D-DDC71E0A5FDA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5F7319-F067-476E-9B1E-CC14835D6C9B}"/>
                  </a:ext>
                </a:extLst>
              </p:cNvPr>
              <p:cNvSpPr txBox="1"/>
              <p:nvPr/>
            </p:nvSpPr>
            <p:spPr>
              <a:xfrm>
                <a:off x="8840289" y="1986589"/>
                <a:ext cx="20071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3</a:t>
                </a:r>
                <a:endParaRPr lang="ko-KR" altLang="en-US" sz="22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5E17037-E31B-4412-886B-337B3773B9DA}"/>
                </a:ext>
              </a:extLst>
            </p:cNvPr>
            <p:cNvGrpSpPr/>
            <p:nvPr/>
          </p:nvGrpSpPr>
          <p:grpSpPr>
            <a:xfrm>
              <a:off x="1193315" y="5000417"/>
              <a:ext cx="9805369" cy="516411"/>
              <a:chOff x="1042035" y="1901065"/>
              <a:chExt cx="9805369" cy="516411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384E237-1545-47AE-9EAF-53E503AAC0B6}"/>
                  </a:ext>
                </a:extLst>
              </p:cNvPr>
              <p:cNvGrpSpPr/>
              <p:nvPr/>
            </p:nvGrpSpPr>
            <p:grpSpPr>
              <a:xfrm>
                <a:off x="1042035" y="1901065"/>
                <a:ext cx="7514653" cy="515361"/>
                <a:chOff x="1326945" y="1234656"/>
                <a:chExt cx="7535524" cy="64494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AAE8EE9E-56B4-4A1B-A789-E2C0774AFC53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745F06C-3CF3-4BCC-8ACA-C5CB2231925F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A41D70D-5A20-478E-A997-6E56272ED940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74BBC053-C189-4D73-A4B4-70071E71750F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3A292BB-8B79-44E9-AD8E-51A28725BFE6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1E47E06D-9033-44A0-84A2-2A8314CC4BB9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22A86E2-B29F-4529-B55C-20576D05D8B3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8E1B350E-4872-437A-A368-5064B55D21FD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23329CB-846D-43DE-BFB5-C8D4B0B2471E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B35CA2-1335-4CF8-B0C0-6CD23335D34C}"/>
                  </a:ext>
                </a:extLst>
              </p:cNvPr>
              <p:cNvSpPr txBox="1"/>
              <p:nvPr/>
            </p:nvSpPr>
            <p:spPr>
              <a:xfrm>
                <a:off x="8840289" y="1986589"/>
                <a:ext cx="20071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Sublist 4</a:t>
                </a:r>
                <a:endParaRPr lang="ko-KR" altLang="en-US" sz="2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474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9BF15C4-CB4B-4CC6-9517-C24193621E93}"/>
              </a:ext>
            </a:extLst>
          </p:cNvPr>
          <p:cNvGrpSpPr/>
          <p:nvPr/>
        </p:nvGrpSpPr>
        <p:grpSpPr>
          <a:xfrm>
            <a:off x="662454" y="721722"/>
            <a:ext cx="10867092" cy="5414556"/>
            <a:chOff x="833259" y="1287913"/>
            <a:chExt cx="10867092" cy="541455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87A3321-5EEC-4251-8517-88C5CA69ECA9}"/>
                </a:ext>
              </a:extLst>
            </p:cNvPr>
            <p:cNvGrpSpPr/>
            <p:nvPr/>
          </p:nvGrpSpPr>
          <p:grpSpPr>
            <a:xfrm>
              <a:off x="2338673" y="1287913"/>
              <a:ext cx="7514653" cy="515360"/>
              <a:chOff x="1326945" y="1234656"/>
              <a:chExt cx="7535524" cy="64494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F98A9CE-06CF-4954-9729-0D3701E293E0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E68D0F1-A8FB-4A6C-B0C5-E86EF714AA69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A4DE9AD-B759-4924-A9E0-F7B9F7FEA60E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70F056A-9022-410F-BD59-E71C9A62A77E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1B28AA6-AC8B-4AFB-8E8E-6FA82AB34A85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C9E55-FCFF-4A1D-AE2B-D42D7776A788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2DF6400-0006-42DC-A9EA-737A86D2A9F3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A8427438-857F-470B-B3E9-D35C551D8BF0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F3E0088-4233-42ED-8BB9-28ECDC4EDCAB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7B8DCD8-740D-49DD-ACE7-3E5367A61026}"/>
                </a:ext>
              </a:extLst>
            </p:cNvPr>
            <p:cNvSpPr/>
            <p:nvPr/>
          </p:nvSpPr>
          <p:spPr>
            <a:xfrm>
              <a:off x="1501242" y="2487296"/>
              <a:ext cx="837430" cy="51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4EAAC1-C618-4211-BB22-FD06F66CE382}"/>
                </a:ext>
              </a:extLst>
            </p:cNvPr>
            <p:cNvSpPr/>
            <p:nvPr/>
          </p:nvSpPr>
          <p:spPr>
            <a:xfrm>
              <a:off x="2338672" y="2487296"/>
              <a:ext cx="837430" cy="51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7B5D5A3-413C-4CCA-9F1B-F29FF908BEB7}"/>
                </a:ext>
              </a:extLst>
            </p:cNvPr>
            <p:cNvSpPr/>
            <p:nvPr/>
          </p:nvSpPr>
          <p:spPr>
            <a:xfrm>
              <a:off x="3176102" y="24872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B94F464-CEDC-44A9-9F02-0EA12A37E3D0}"/>
                </a:ext>
              </a:extLst>
            </p:cNvPr>
            <p:cNvSpPr/>
            <p:nvPr/>
          </p:nvSpPr>
          <p:spPr>
            <a:xfrm>
              <a:off x="4007978" y="24872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31C5730-6175-4293-A20C-76050A6362D8}"/>
                </a:ext>
              </a:extLst>
            </p:cNvPr>
            <p:cNvSpPr/>
            <p:nvPr/>
          </p:nvSpPr>
          <p:spPr>
            <a:xfrm>
              <a:off x="6514714" y="2487296"/>
              <a:ext cx="837430" cy="51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D6E7015-7544-4C0E-B934-64C6A112E411}"/>
                </a:ext>
              </a:extLst>
            </p:cNvPr>
            <p:cNvSpPr/>
            <p:nvPr/>
          </p:nvSpPr>
          <p:spPr>
            <a:xfrm>
              <a:off x="7346590" y="2487296"/>
              <a:ext cx="837430" cy="51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E457F6-C289-4A4E-B3B1-1BA294508D41}"/>
                </a:ext>
              </a:extLst>
            </p:cNvPr>
            <p:cNvSpPr/>
            <p:nvPr/>
          </p:nvSpPr>
          <p:spPr>
            <a:xfrm>
              <a:off x="8184020" y="24872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F316623-443B-4AF9-9DEB-038A26CA1842}"/>
                </a:ext>
              </a:extLst>
            </p:cNvPr>
            <p:cNvSpPr/>
            <p:nvPr/>
          </p:nvSpPr>
          <p:spPr>
            <a:xfrm>
              <a:off x="9015895" y="24872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079C8D-3BA2-4C12-A74B-7CEC4DA1EA6D}"/>
                </a:ext>
              </a:extLst>
            </p:cNvPr>
            <p:cNvSpPr/>
            <p:nvPr/>
          </p:nvSpPr>
          <p:spPr>
            <a:xfrm>
              <a:off x="9847771" y="24872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42F1A7D-5A72-4CB9-B7C2-5202A3674084}"/>
                </a:ext>
              </a:extLst>
            </p:cNvPr>
            <p:cNvSpPr/>
            <p:nvPr/>
          </p:nvSpPr>
          <p:spPr>
            <a:xfrm>
              <a:off x="1088081" y="3746096"/>
              <a:ext cx="837430" cy="51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7322BE6-F6A0-4174-9BD1-AB052082E877}"/>
                </a:ext>
              </a:extLst>
            </p:cNvPr>
            <p:cNvSpPr/>
            <p:nvPr/>
          </p:nvSpPr>
          <p:spPr>
            <a:xfrm>
              <a:off x="1925511" y="37460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EC5C570-63CE-44E6-9845-1C9903BF6314}"/>
                </a:ext>
              </a:extLst>
            </p:cNvPr>
            <p:cNvSpPr/>
            <p:nvPr/>
          </p:nvSpPr>
          <p:spPr>
            <a:xfrm>
              <a:off x="3594817" y="3746096"/>
              <a:ext cx="837430" cy="51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52D097C-A5D7-4810-A18E-13EB6E8DFD77}"/>
                </a:ext>
              </a:extLst>
            </p:cNvPr>
            <p:cNvSpPr/>
            <p:nvPr/>
          </p:nvSpPr>
          <p:spPr>
            <a:xfrm>
              <a:off x="4426693" y="37460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1DEC24-DE2A-4274-811F-7AE23DC74920}"/>
                </a:ext>
              </a:extLst>
            </p:cNvPr>
            <p:cNvSpPr/>
            <p:nvPr/>
          </p:nvSpPr>
          <p:spPr>
            <a:xfrm>
              <a:off x="833259" y="5004894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2C991FA-F01B-43FA-8187-DB2AAEC3238D}"/>
                </a:ext>
              </a:extLst>
            </p:cNvPr>
            <p:cNvSpPr/>
            <p:nvPr/>
          </p:nvSpPr>
          <p:spPr>
            <a:xfrm>
              <a:off x="2148891" y="5004894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1C5B7B9-D522-4D81-9FD9-56CC3114A699}"/>
                </a:ext>
              </a:extLst>
            </p:cNvPr>
            <p:cNvSpPr/>
            <p:nvPr/>
          </p:nvSpPr>
          <p:spPr>
            <a:xfrm>
              <a:off x="3413549" y="5004893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97051E1-E3EC-4319-B056-7767F4012DEE}"/>
                </a:ext>
              </a:extLst>
            </p:cNvPr>
            <p:cNvSpPr/>
            <p:nvPr/>
          </p:nvSpPr>
          <p:spPr>
            <a:xfrm>
              <a:off x="4630173" y="5004893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373F5E8-C945-4BAC-B6D2-E217AC78284E}"/>
                </a:ext>
              </a:extLst>
            </p:cNvPr>
            <p:cNvSpPr/>
            <p:nvPr/>
          </p:nvSpPr>
          <p:spPr>
            <a:xfrm>
              <a:off x="6096003" y="3723715"/>
              <a:ext cx="837430" cy="51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CF79945-883F-4B21-BD8A-62A03CFF8729}"/>
                </a:ext>
              </a:extLst>
            </p:cNvPr>
            <p:cNvSpPr/>
            <p:nvPr/>
          </p:nvSpPr>
          <p:spPr>
            <a:xfrm>
              <a:off x="6927879" y="3723715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DAD9A15-B9EA-4F9F-8DC9-3018B1B5C9DC}"/>
                </a:ext>
              </a:extLst>
            </p:cNvPr>
            <p:cNvSpPr/>
            <p:nvPr/>
          </p:nvSpPr>
          <p:spPr>
            <a:xfrm>
              <a:off x="8602738" y="3746096"/>
              <a:ext cx="837430" cy="51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A127E79-7B4C-4FF9-9C88-BD9959CE9FF2}"/>
                </a:ext>
              </a:extLst>
            </p:cNvPr>
            <p:cNvSpPr/>
            <p:nvPr/>
          </p:nvSpPr>
          <p:spPr>
            <a:xfrm>
              <a:off x="9434613" y="37460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DE9FEFB-BB4B-45D2-921C-691C62DE0DDD}"/>
                </a:ext>
              </a:extLst>
            </p:cNvPr>
            <p:cNvSpPr/>
            <p:nvPr/>
          </p:nvSpPr>
          <p:spPr>
            <a:xfrm>
              <a:off x="10266489" y="37460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58E886E-FF23-4243-B481-A90E271B0E98}"/>
                </a:ext>
              </a:extLst>
            </p:cNvPr>
            <p:cNvSpPr/>
            <p:nvPr/>
          </p:nvSpPr>
          <p:spPr>
            <a:xfrm>
              <a:off x="5885681" y="5004892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800658-17EC-45D1-97C2-5D68E66BD6C7}"/>
                </a:ext>
              </a:extLst>
            </p:cNvPr>
            <p:cNvSpPr/>
            <p:nvPr/>
          </p:nvSpPr>
          <p:spPr>
            <a:xfrm>
              <a:off x="7132262" y="5004892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0DBC8BD-1A7A-46C2-9B38-ED6E5C5D667E}"/>
                </a:ext>
              </a:extLst>
            </p:cNvPr>
            <p:cNvSpPr/>
            <p:nvPr/>
          </p:nvSpPr>
          <p:spPr>
            <a:xfrm>
              <a:off x="8408090" y="4966603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A35236C-A45D-44E6-B70A-48019B0B96F8}"/>
                </a:ext>
              </a:extLst>
            </p:cNvPr>
            <p:cNvSpPr/>
            <p:nvPr/>
          </p:nvSpPr>
          <p:spPr>
            <a:xfrm>
              <a:off x="9853328" y="4966603"/>
              <a:ext cx="837430" cy="5153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A3FE1BE-803C-4332-8997-1988546AC480}"/>
                </a:ext>
              </a:extLst>
            </p:cNvPr>
            <p:cNvSpPr/>
            <p:nvPr/>
          </p:nvSpPr>
          <p:spPr>
            <a:xfrm>
              <a:off x="10685204" y="4966603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A080D80-9783-4862-B24F-21AE88B9C592}"/>
                </a:ext>
              </a:extLst>
            </p:cNvPr>
            <p:cNvSpPr/>
            <p:nvPr/>
          </p:nvSpPr>
          <p:spPr>
            <a:xfrm>
              <a:off x="9651478" y="6187108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8C0C255-566B-49FC-9C1A-880A98BF7B6E}"/>
                </a:ext>
              </a:extLst>
            </p:cNvPr>
            <p:cNvSpPr/>
            <p:nvPr/>
          </p:nvSpPr>
          <p:spPr>
            <a:xfrm>
              <a:off x="10862921" y="6187107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7609A7DB-4801-44B6-81CF-510714EAB9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11102" y="1727711"/>
              <a:ext cx="684000" cy="954000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50B88B7-3965-4499-A2FF-E9A8A0129EA4}"/>
                </a:ext>
              </a:extLst>
            </p:cNvPr>
            <p:cNvCxnSpPr>
              <a:stCxn id="50" idx="2"/>
              <a:endCxn id="39" idx="0"/>
            </p:cNvCxnSpPr>
            <p:nvPr/>
          </p:nvCxnSpPr>
          <p:spPr>
            <a:xfrm rot="16200000" flipH="1">
              <a:off x="7844786" y="1729346"/>
              <a:ext cx="684023" cy="831875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B2CFA1A7-7920-4B4A-95AA-8F495EEB4E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754819" y="3167797"/>
              <a:ext cx="743440" cy="413159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833F8DE9-5426-4F1F-95B1-34A35534BA66}"/>
                </a:ext>
              </a:extLst>
            </p:cNvPr>
            <p:cNvCxnSpPr/>
            <p:nvPr/>
          </p:nvCxnSpPr>
          <p:spPr>
            <a:xfrm rot="16200000" flipH="1">
              <a:off x="3845616" y="3165018"/>
              <a:ext cx="743439" cy="418715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31D0EAFC-8977-46BE-8E06-9D1C0E100051}"/>
                </a:ext>
              </a:extLst>
            </p:cNvPr>
            <p:cNvCxnSpPr>
              <a:stCxn id="53" idx="2"/>
              <a:endCxn id="57" idx="0"/>
            </p:cNvCxnSpPr>
            <p:nvPr/>
          </p:nvCxnSpPr>
          <p:spPr>
            <a:xfrm rot="5400000">
              <a:off x="1007667" y="4505764"/>
              <a:ext cx="743437" cy="254822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E8DDC952-76C9-496F-8AEF-FD5CC83AF227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>
            <a:xfrm rot="16200000" flipH="1">
              <a:off x="2084198" y="4521485"/>
              <a:ext cx="743437" cy="223380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745B9778-1BE3-4E41-8368-19BF99A10699}"/>
                </a:ext>
              </a:extLst>
            </p:cNvPr>
            <p:cNvCxnSpPr>
              <a:stCxn id="56" idx="2"/>
              <a:endCxn id="60" idx="0"/>
            </p:cNvCxnSpPr>
            <p:nvPr/>
          </p:nvCxnSpPr>
          <p:spPr>
            <a:xfrm rot="16200000" flipH="1">
              <a:off x="4575430" y="4531435"/>
              <a:ext cx="743436" cy="203480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FB2933E0-0D33-435F-8608-709AAC1E1203}"/>
                </a:ext>
              </a:extLst>
            </p:cNvPr>
            <p:cNvCxnSpPr>
              <a:stCxn id="55" idx="2"/>
              <a:endCxn id="59" idx="0"/>
            </p:cNvCxnSpPr>
            <p:nvPr/>
          </p:nvCxnSpPr>
          <p:spPr>
            <a:xfrm rot="5400000">
              <a:off x="3551180" y="4542541"/>
              <a:ext cx="743436" cy="181268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9BB59922-B59A-4BFB-BCCF-67A7F5424F81}"/>
                </a:ext>
              </a:extLst>
            </p:cNvPr>
            <p:cNvCxnSpPr/>
            <p:nvPr/>
          </p:nvCxnSpPr>
          <p:spPr>
            <a:xfrm rot="5400000">
              <a:off x="6765515" y="3165021"/>
              <a:ext cx="743440" cy="418711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408FCE83-047E-4319-8C75-A90B8849641E}"/>
                </a:ext>
              </a:extLst>
            </p:cNvPr>
            <p:cNvCxnSpPr>
              <a:stCxn id="40" idx="2"/>
              <a:endCxn id="64" idx="0"/>
            </p:cNvCxnSpPr>
            <p:nvPr/>
          </p:nvCxnSpPr>
          <p:spPr>
            <a:xfrm rot="16200000" flipH="1">
              <a:off x="9272250" y="3165017"/>
              <a:ext cx="743439" cy="418718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CD06EF46-F82C-45D4-8FD5-6570B4E512BE}"/>
                </a:ext>
              </a:extLst>
            </p:cNvPr>
            <p:cNvCxnSpPr>
              <a:stCxn id="63" idx="2"/>
              <a:endCxn id="68" idx="0"/>
            </p:cNvCxnSpPr>
            <p:nvPr/>
          </p:nvCxnSpPr>
          <p:spPr>
            <a:xfrm rot="5400000">
              <a:off x="8571556" y="4516706"/>
              <a:ext cx="705146" cy="194648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B00FB393-655B-4F51-8C35-CAFDDE29F1D3}"/>
                </a:ext>
              </a:extLst>
            </p:cNvPr>
            <p:cNvCxnSpPr/>
            <p:nvPr/>
          </p:nvCxnSpPr>
          <p:spPr>
            <a:xfrm rot="16200000" flipH="1">
              <a:off x="10084384" y="4404075"/>
              <a:ext cx="743437" cy="458197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5BC1B48D-41F8-47D1-94F4-7D2900F3B452}"/>
                </a:ext>
              </a:extLst>
            </p:cNvPr>
            <p:cNvCxnSpPr>
              <a:stCxn id="69" idx="2"/>
              <a:endCxn id="71" idx="0"/>
            </p:cNvCxnSpPr>
            <p:nvPr/>
          </p:nvCxnSpPr>
          <p:spPr>
            <a:xfrm rot="5400000">
              <a:off x="9818546" y="5733611"/>
              <a:ext cx="705144" cy="201850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C9B6D990-C6CF-498B-9E54-A44D94E5E920}"/>
                </a:ext>
              </a:extLst>
            </p:cNvPr>
            <p:cNvCxnSpPr>
              <a:stCxn id="70" idx="2"/>
              <a:endCxn id="72" idx="0"/>
            </p:cNvCxnSpPr>
            <p:nvPr/>
          </p:nvCxnSpPr>
          <p:spPr>
            <a:xfrm rot="16200000" flipH="1">
              <a:off x="10840206" y="5745676"/>
              <a:ext cx="705143" cy="177717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A546EF0F-0296-433A-B074-445CCB81FE08}"/>
                </a:ext>
              </a:extLst>
            </p:cNvPr>
            <p:cNvCxnSpPr>
              <a:cxnSpLocks/>
              <a:stCxn id="61" idx="2"/>
              <a:endCxn id="66" idx="0"/>
            </p:cNvCxnSpPr>
            <p:nvPr/>
          </p:nvCxnSpPr>
          <p:spPr>
            <a:xfrm rot="5400000">
              <a:off x="6026649" y="4516823"/>
              <a:ext cx="765816" cy="210322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AC86E46C-831A-473A-A5D5-FCC7CA1F3094}"/>
                </a:ext>
              </a:extLst>
            </p:cNvPr>
            <p:cNvCxnSpPr>
              <a:stCxn id="62" idx="2"/>
              <a:endCxn id="67" idx="0"/>
            </p:cNvCxnSpPr>
            <p:nvPr/>
          </p:nvCxnSpPr>
          <p:spPr>
            <a:xfrm rot="16200000" flipH="1">
              <a:off x="7065877" y="4519792"/>
              <a:ext cx="765816" cy="204383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45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A1431DB-729B-4063-9A01-2472D168ECFC}"/>
              </a:ext>
            </a:extLst>
          </p:cNvPr>
          <p:cNvGrpSpPr/>
          <p:nvPr/>
        </p:nvGrpSpPr>
        <p:grpSpPr>
          <a:xfrm>
            <a:off x="653990" y="673551"/>
            <a:ext cx="10884019" cy="5510898"/>
            <a:chOff x="653990" y="736629"/>
            <a:chExt cx="10884019" cy="5510898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3F4AF00-AF63-4A94-844C-565D5AEB42E4}"/>
                </a:ext>
              </a:extLst>
            </p:cNvPr>
            <p:cNvGrpSpPr/>
            <p:nvPr/>
          </p:nvGrpSpPr>
          <p:grpSpPr>
            <a:xfrm>
              <a:off x="2586582" y="5732167"/>
              <a:ext cx="7514653" cy="515360"/>
              <a:chOff x="1326945" y="1234656"/>
              <a:chExt cx="7535524" cy="64494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ACF9AE8-213E-4C1D-9CA0-D3BE3C0CEED1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1CC374F-0FAB-435C-8EB5-12CCB7C68967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67BA7412-4A06-44CE-B42F-2F021D787548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9829BF0F-3BEE-462F-88E0-1F469D9AC1F0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D3A1E286-B387-4C25-9FAC-D85ED42599A0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DA85FC1C-C1DD-4B5D-85DA-4DBA697227D2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C20F71B8-9C9F-422E-B050-6570E8C4FA8A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75DE42FD-A229-4061-81A1-83EC85341D73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5E3695B7-BE42-4E68-BDB4-F46BC05194A9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BEAFD03-148A-45C7-BCD8-53EDF4B329F4}"/>
                </a:ext>
              </a:extLst>
            </p:cNvPr>
            <p:cNvSpPr/>
            <p:nvPr/>
          </p:nvSpPr>
          <p:spPr>
            <a:xfrm>
              <a:off x="1335991" y="3253198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0297290-AAD1-4BFD-A6E3-7D8D28C3FA5B}"/>
                </a:ext>
              </a:extLst>
            </p:cNvPr>
            <p:cNvSpPr/>
            <p:nvPr/>
          </p:nvSpPr>
          <p:spPr>
            <a:xfrm>
              <a:off x="2173421" y="3253198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278915-C9DD-478C-815A-B0D6C53C9D85}"/>
                </a:ext>
              </a:extLst>
            </p:cNvPr>
            <p:cNvSpPr/>
            <p:nvPr/>
          </p:nvSpPr>
          <p:spPr>
            <a:xfrm>
              <a:off x="3010851" y="3253198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804098A-0266-40A9-B182-4A794B45A9B9}"/>
                </a:ext>
              </a:extLst>
            </p:cNvPr>
            <p:cNvSpPr/>
            <p:nvPr/>
          </p:nvSpPr>
          <p:spPr>
            <a:xfrm>
              <a:off x="3842727" y="3253198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E044ECA-B6E1-4B34-8873-79804203EE6D}"/>
                </a:ext>
              </a:extLst>
            </p:cNvPr>
            <p:cNvSpPr/>
            <p:nvPr/>
          </p:nvSpPr>
          <p:spPr>
            <a:xfrm>
              <a:off x="6343909" y="445603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9E27369-AC09-47C4-BD94-7404FF0CD640}"/>
                </a:ext>
              </a:extLst>
            </p:cNvPr>
            <p:cNvSpPr/>
            <p:nvPr/>
          </p:nvSpPr>
          <p:spPr>
            <a:xfrm>
              <a:off x="7175785" y="445603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E839E59-9DC9-4340-A74A-A76852A42F5B}"/>
                </a:ext>
              </a:extLst>
            </p:cNvPr>
            <p:cNvSpPr/>
            <p:nvPr/>
          </p:nvSpPr>
          <p:spPr>
            <a:xfrm>
              <a:off x="8638379" y="3253198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BA72E4F-058A-4D44-8C96-5D925E931078}"/>
                </a:ext>
              </a:extLst>
            </p:cNvPr>
            <p:cNvSpPr/>
            <p:nvPr/>
          </p:nvSpPr>
          <p:spPr>
            <a:xfrm>
              <a:off x="9470254" y="3253198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E12D9B4-1A17-415F-BC16-15E8D64539F4}"/>
                </a:ext>
              </a:extLst>
            </p:cNvPr>
            <p:cNvSpPr/>
            <p:nvPr/>
          </p:nvSpPr>
          <p:spPr>
            <a:xfrm>
              <a:off x="10302130" y="3253198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505DD98-D5F1-4530-8FA3-0EBFC77CB4EF}"/>
                </a:ext>
              </a:extLst>
            </p:cNvPr>
            <p:cNvSpPr/>
            <p:nvPr/>
          </p:nvSpPr>
          <p:spPr>
            <a:xfrm>
              <a:off x="922830" y="1947077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B11E65-1C50-4517-B438-318B988174EB}"/>
                </a:ext>
              </a:extLst>
            </p:cNvPr>
            <p:cNvSpPr/>
            <p:nvPr/>
          </p:nvSpPr>
          <p:spPr>
            <a:xfrm>
              <a:off x="1760260" y="1947077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FAA4E9-FB8D-49E6-A928-E81BEC6615B7}"/>
                </a:ext>
              </a:extLst>
            </p:cNvPr>
            <p:cNvSpPr/>
            <p:nvPr/>
          </p:nvSpPr>
          <p:spPr>
            <a:xfrm>
              <a:off x="3429566" y="1947077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20C3CD3-3B49-445D-B124-0D15C25C0B15}"/>
                </a:ext>
              </a:extLst>
            </p:cNvPr>
            <p:cNvSpPr/>
            <p:nvPr/>
          </p:nvSpPr>
          <p:spPr>
            <a:xfrm>
              <a:off x="4261442" y="1947077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42C6085-B25F-4BD1-8AD5-F90636D82884}"/>
                </a:ext>
              </a:extLst>
            </p:cNvPr>
            <p:cNvSpPr/>
            <p:nvPr/>
          </p:nvSpPr>
          <p:spPr>
            <a:xfrm>
              <a:off x="5930752" y="19246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DE3E31F-C9E6-4A6F-842C-753EE8CC1254}"/>
                </a:ext>
              </a:extLst>
            </p:cNvPr>
            <p:cNvSpPr/>
            <p:nvPr/>
          </p:nvSpPr>
          <p:spPr>
            <a:xfrm>
              <a:off x="6762628" y="192469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430B817-EE6F-489F-95FB-A5C41331C33B}"/>
                </a:ext>
              </a:extLst>
            </p:cNvPr>
            <p:cNvSpPr/>
            <p:nvPr/>
          </p:nvSpPr>
          <p:spPr>
            <a:xfrm>
              <a:off x="9688074" y="1959802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151C952-F424-41D8-91BA-AD9189590EA1}"/>
                </a:ext>
              </a:extLst>
            </p:cNvPr>
            <p:cNvSpPr/>
            <p:nvPr/>
          </p:nvSpPr>
          <p:spPr>
            <a:xfrm>
              <a:off x="10519950" y="1959802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8AEF46C-93CC-4377-B239-1F232BAC1B10}"/>
                </a:ext>
              </a:extLst>
            </p:cNvPr>
            <p:cNvSpPr/>
            <p:nvPr/>
          </p:nvSpPr>
          <p:spPr>
            <a:xfrm>
              <a:off x="653990" y="736631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31BEBF1-6154-4D2A-BDD6-98A1A8F1D0A7}"/>
                </a:ext>
              </a:extLst>
            </p:cNvPr>
            <p:cNvSpPr/>
            <p:nvPr/>
          </p:nvSpPr>
          <p:spPr>
            <a:xfrm>
              <a:off x="1823139" y="736629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7B533F9-D6DE-4EE9-96AE-926A77BCEE71}"/>
                </a:ext>
              </a:extLst>
            </p:cNvPr>
            <p:cNvSpPr/>
            <p:nvPr/>
          </p:nvSpPr>
          <p:spPr>
            <a:xfrm>
              <a:off x="3234280" y="736630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B992A95-50A2-4DAD-AA95-B0D76660D5A2}"/>
                </a:ext>
              </a:extLst>
            </p:cNvPr>
            <p:cNvSpPr/>
            <p:nvPr/>
          </p:nvSpPr>
          <p:spPr>
            <a:xfrm>
              <a:off x="4450904" y="736630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5F2D53B-3E7A-4A34-A7DE-395C8618ADF7}"/>
                </a:ext>
              </a:extLst>
            </p:cNvPr>
            <p:cNvSpPr/>
            <p:nvPr/>
          </p:nvSpPr>
          <p:spPr>
            <a:xfrm>
              <a:off x="5706412" y="736629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E9E1DDA-FB47-4CDD-9054-F9E36DE9BD02}"/>
                </a:ext>
              </a:extLst>
            </p:cNvPr>
            <p:cNvSpPr/>
            <p:nvPr/>
          </p:nvSpPr>
          <p:spPr>
            <a:xfrm>
              <a:off x="6951142" y="742757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A1FAEC1-684E-47BC-9B9C-3AF5ADD53241}"/>
                </a:ext>
              </a:extLst>
            </p:cNvPr>
            <p:cNvSpPr/>
            <p:nvPr/>
          </p:nvSpPr>
          <p:spPr>
            <a:xfrm>
              <a:off x="8228821" y="736629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0A8AF4A-8A5E-4AAA-88A0-CA39248AF12B}"/>
                </a:ext>
              </a:extLst>
            </p:cNvPr>
            <p:cNvSpPr/>
            <p:nvPr/>
          </p:nvSpPr>
          <p:spPr>
            <a:xfrm>
              <a:off x="9464700" y="736629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EA6BA39-32E1-4837-A8FB-4F86204C7183}"/>
                </a:ext>
              </a:extLst>
            </p:cNvPr>
            <p:cNvSpPr/>
            <p:nvPr/>
          </p:nvSpPr>
          <p:spPr>
            <a:xfrm>
              <a:off x="10700579" y="736629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7B8298A-6B25-4971-858C-EE0888B1670E}"/>
                </a:ext>
              </a:extLst>
            </p:cNvPr>
            <p:cNvSpPr/>
            <p:nvPr/>
          </p:nvSpPr>
          <p:spPr>
            <a:xfrm>
              <a:off x="8018769" y="445603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C4C10B-82FB-44B5-B8E1-DF900F96F2F8}"/>
                </a:ext>
              </a:extLst>
            </p:cNvPr>
            <p:cNvSpPr/>
            <p:nvPr/>
          </p:nvSpPr>
          <p:spPr>
            <a:xfrm>
              <a:off x="8850644" y="445603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085BAFC-5EF6-41C2-8DAF-790CAAC1CCC0}"/>
                </a:ext>
              </a:extLst>
            </p:cNvPr>
            <p:cNvSpPr/>
            <p:nvPr/>
          </p:nvSpPr>
          <p:spPr>
            <a:xfrm>
              <a:off x="9682520" y="4456036"/>
              <a:ext cx="837430" cy="51536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FD250B5C-71D4-459B-B8DD-F58F3F1237E0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rot="16200000" flipH="1">
              <a:off x="1068940" y="1255756"/>
              <a:ext cx="695084" cy="687555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C5824463-9C1A-4C99-B797-C9A70713570E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rot="5400000">
              <a:off x="1658434" y="1363658"/>
              <a:ext cx="695088" cy="471753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66894197-5598-4E64-80F4-FF12811BF2C8}"/>
                </a:ext>
              </a:extLst>
            </p:cNvPr>
            <p:cNvCxnSpPr>
              <a:stCxn id="77" idx="2"/>
            </p:cNvCxnSpPr>
            <p:nvPr/>
          </p:nvCxnSpPr>
          <p:spPr>
            <a:xfrm rot="16200000" flipH="1">
              <a:off x="3609676" y="1295309"/>
              <a:ext cx="695085" cy="608447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CA18FCD-8421-41C6-B2D4-9E06C52EA2A0}"/>
                </a:ext>
              </a:extLst>
            </p:cNvPr>
            <p:cNvCxnSpPr>
              <a:stCxn id="78" idx="2"/>
            </p:cNvCxnSpPr>
            <p:nvPr/>
          </p:nvCxnSpPr>
          <p:spPr>
            <a:xfrm rot="5400000">
              <a:off x="4217989" y="1295445"/>
              <a:ext cx="695084" cy="608177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9E45CA6E-24E7-40A4-82AC-F9C773A235E6}"/>
                </a:ext>
              </a:extLst>
            </p:cNvPr>
            <p:cNvCxnSpPr>
              <a:stCxn id="84" idx="2"/>
            </p:cNvCxnSpPr>
            <p:nvPr/>
          </p:nvCxnSpPr>
          <p:spPr>
            <a:xfrm rot="16200000" flipH="1">
              <a:off x="6096333" y="1280783"/>
              <a:ext cx="695085" cy="637497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5F51953A-C7F3-42DB-92C9-D749088EAAE0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 rot="5400000">
              <a:off x="6721763" y="1298980"/>
              <a:ext cx="688956" cy="607233"/>
            </a:xfrm>
            <a:prstGeom prst="bentConnector3">
              <a:avLst>
                <a:gd name="adj1" fmla="val 49998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F9C9FC6C-E8C2-435C-A234-C70EA6E7396B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rot="16200000" flipH="1">
              <a:off x="9854140" y="1281264"/>
              <a:ext cx="695086" cy="636537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541421F-54E5-4800-A79F-8BEE46F22E38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rot="5400000">
              <a:off x="10472080" y="1299860"/>
              <a:ext cx="695084" cy="5993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F38FC94F-AB34-4B9E-B6B8-646D72B5E3CB}"/>
                </a:ext>
              </a:extLst>
            </p:cNvPr>
            <p:cNvCxnSpPr>
              <a:stCxn id="86" idx="2"/>
              <a:endCxn id="69" idx="0"/>
            </p:cNvCxnSpPr>
            <p:nvPr/>
          </p:nvCxnSpPr>
          <p:spPr>
            <a:xfrm rot="16200000" flipH="1">
              <a:off x="8267648" y="1631877"/>
              <a:ext cx="2001208" cy="1241433"/>
            </a:xfrm>
            <a:prstGeom prst="bentConnector3">
              <a:avLst>
                <a:gd name="adj1" fmla="val 7920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893E9B37-05FA-44BA-84DB-69726636DB74}"/>
                </a:ext>
              </a:extLst>
            </p:cNvPr>
            <p:cNvCxnSpPr>
              <a:endCxn id="69" idx="0"/>
            </p:cNvCxnSpPr>
            <p:nvPr/>
          </p:nvCxnSpPr>
          <p:spPr>
            <a:xfrm rot="5400000">
              <a:off x="9815443" y="2548690"/>
              <a:ext cx="778035" cy="630981"/>
            </a:xfrm>
            <a:prstGeom prst="bentConnector3">
              <a:avLst>
                <a:gd name="adj1" fmla="val 45937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510BB05D-7B83-4087-BFC2-25E38C60EEF7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rot="16200000" flipH="1">
              <a:off x="6609617" y="2628169"/>
              <a:ext cx="1980874" cy="1674860"/>
            </a:xfrm>
            <a:prstGeom prst="bentConnector3">
              <a:avLst>
                <a:gd name="adj1" fmla="val 82616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E9F64123-4DC6-4F4B-9FE8-D227EDF1A246}"/>
                </a:ext>
              </a:extLst>
            </p:cNvPr>
            <p:cNvCxnSpPr>
              <a:cxnSpLocks/>
              <a:stCxn id="69" idx="2"/>
              <a:endCxn id="40" idx="0"/>
            </p:cNvCxnSpPr>
            <p:nvPr/>
          </p:nvCxnSpPr>
          <p:spPr>
            <a:xfrm rot="5400000">
              <a:off x="8819489" y="3386555"/>
              <a:ext cx="687477" cy="1451485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C32F304D-0A3F-4E33-8F79-54F22C9EC56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rot="16200000" flipH="1">
              <a:off x="1818619" y="2479681"/>
              <a:ext cx="778036" cy="768998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5BE99AA4-ABEC-45D9-8680-443E2C8558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5886" y="2009303"/>
              <a:ext cx="792000" cy="1688400"/>
            </a:xfrm>
            <a:prstGeom prst="bentConnector3">
              <a:avLst>
                <a:gd name="adj1" fmla="val 51119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7597261A-1CF3-4A52-A64B-60FBE219B4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00571" y="3094362"/>
              <a:ext cx="1963608" cy="3312000"/>
            </a:xfrm>
            <a:prstGeom prst="bentConnector3">
              <a:avLst>
                <a:gd name="adj1" fmla="val 80618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C5A666A7-1668-4601-BB56-0ACD5B6C721A}"/>
                </a:ext>
              </a:extLst>
            </p:cNvPr>
            <p:cNvCxnSpPr>
              <a:stCxn id="40" idx="2"/>
              <a:endCxn id="111" idx="0"/>
            </p:cNvCxnSpPr>
            <p:nvPr/>
          </p:nvCxnSpPr>
          <p:spPr>
            <a:xfrm rot="5400000">
              <a:off x="7013089" y="4307772"/>
              <a:ext cx="760770" cy="2088021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63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A28E84F-FF0A-4D15-8F6E-5E68FDD1E1DC}"/>
              </a:ext>
            </a:extLst>
          </p:cNvPr>
          <p:cNvGrpSpPr/>
          <p:nvPr/>
        </p:nvGrpSpPr>
        <p:grpSpPr>
          <a:xfrm>
            <a:off x="1010315" y="2617323"/>
            <a:ext cx="10171370" cy="811677"/>
            <a:chOff x="1042035" y="505235"/>
            <a:chExt cx="10171370" cy="81167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675923E-BCDD-4312-99E9-CC6E06391CA6}"/>
                </a:ext>
              </a:extLst>
            </p:cNvPr>
            <p:cNvGrpSpPr/>
            <p:nvPr/>
          </p:nvGrpSpPr>
          <p:grpSpPr>
            <a:xfrm>
              <a:off x="1042035" y="505235"/>
              <a:ext cx="7514653" cy="515360"/>
              <a:chOff x="1326945" y="1234656"/>
              <a:chExt cx="7535524" cy="64494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DA77F3B-CD9C-4C11-8539-A5066F20B381}"/>
                  </a:ext>
                </a:extLst>
              </p:cNvPr>
              <p:cNvSpPr/>
              <p:nvPr/>
            </p:nvSpPr>
            <p:spPr>
              <a:xfrm>
                <a:off x="1326945" y="1234656"/>
                <a:ext cx="839756" cy="644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31BF302-A135-4778-9DF5-522B725A60DC}"/>
                  </a:ext>
                </a:extLst>
              </p:cNvPr>
              <p:cNvSpPr/>
              <p:nvPr/>
            </p:nvSpPr>
            <p:spPr>
              <a:xfrm>
                <a:off x="216670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0E92131-6B38-4432-AA5F-3621F2727CB3}"/>
                  </a:ext>
                </a:extLst>
              </p:cNvPr>
              <p:cNvSpPr/>
              <p:nvPr/>
            </p:nvSpPr>
            <p:spPr>
              <a:xfrm>
                <a:off x="300645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4091E5E-33D2-4561-A8CA-2DE8A59385CB}"/>
                  </a:ext>
                </a:extLst>
              </p:cNvPr>
              <p:cNvSpPr/>
              <p:nvPr/>
            </p:nvSpPr>
            <p:spPr>
              <a:xfrm>
                <a:off x="384064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6B4AAEB-ACAD-43A9-8AFB-A184CD6B8AB1}"/>
                  </a:ext>
                </a:extLst>
              </p:cNvPr>
              <p:cNvSpPr/>
              <p:nvPr/>
            </p:nvSpPr>
            <p:spPr>
              <a:xfrm>
                <a:off x="4680399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D5DF738-E03A-44BD-BBBF-FF8357F6F96D}"/>
                  </a:ext>
                </a:extLst>
              </p:cNvPr>
              <p:cNvSpPr/>
              <p:nvPr/>
            </p:nvSpPr>
            <p:spPr>
              <a:xfrm>
                <a:off x="5514585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201F84F-F6D3-426E-8406-474113D724C3}"/>
                  </a:ext>
                </a:extLst>
              </p:cNvPr>
              <p:cNvSpPr/>
              <p:nvPr/>
            </p:nvSpPr>
            <p:spPr>
              <a:xfrm>
                <a:off x="6354341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71B4978-D78B-46BF-9149-A991D98F60E9}"/>
                  </a:ext>
                </a:extLst>
              </p:cNvPr>
              <p:cNvSpPr/>
              <p:nvPr/>
            </p:nvSpPr>
            <p:spPr>
              <a:xfrm>
                <a:off x="7188527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9E0722B-978A-46D9-9C14-17042F724CA1}"/>
                  </a:ext>
                </a:extLst>
              </p:cNvPr>
              <p:cNvSpPr/>
              <p:nvPr/>
            </p:nvSpPr>
            <p:spPr>
              <a:xfrm>
                <a:off x="8022713" y="1234656"/>
                <a:ext cx="839756" cy="644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DD0F2-4559-46C3-921B-6E40A1295812}"/>
                </a:ext>
              </a:extLst>
            </p:cNvPr>
            <p:cNvSpPr txBox="1"/>
            <p:nvPr/>
          </p:nvSpPr>
          <p:spPr>
            <a:xfrm>
              <a:off x="8837565" y="547471"/>
              <a:ext cx="23758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54 will be the first pivot value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412270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1A0A7CA-D6BF-42CE-93DC-96FAE95B63D5}"/>
              </a:ext>
            </a:extLst>
          </p:cNvPr>
          <p:cNvGrpSpPr/>
          <p:nvPr/>
        </p:nvGrpSpPr>
        <p:grpSpPr>
          <a:xfrm>
            <a:off x="0" y="20677"/>
            <a:ext cx="12192000" cy="6837323"/>
            <a:chOff x="1010315" y="20677"/>
            <a:chExt cx="11360838" cy="798076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C75530D-036B-4588-88EF-B808248348EF}"/>
                </a:ext>
              </a:extLst>
            </p:cNvPr>
            <p:cNvGrpSpPr/>
            <p:nvPr/>
          </p:nvGrpSpPr>
          <p:grpSpPr>
            <a:xfrm>
              <a:off x="1010315" y="20677"/>
              <a:ext cx="11360838" cy="769441"/>
              <a:chOff x="1042035" y="378194"/>
              <a:chExt cx="11360838" cy="76944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D7272405-49A3-4A9E-AEC7-643F94ACE320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4B39290-AF10-4D70-9288-71B2B8FD380E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7B79757-B979-481E-BFDD-1CF7DD8EC47B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99B90E1-96C0-4D8F-A5E5-0B206D0DF934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77BCD35-FB36-4EEE-8106-1970E26C44D7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1D0AE55-9EB3-4C26-AC67-26DEE29313B4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26ED45A6-8952-4088-90B9-51D14090BC6E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0602E102-5D63-455E-BE1F-D61496EE6CE5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07B949B-F087-42E4-BE67-BFBF72DED7ED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2FEDD48-5CD4-46B3-B367-84410506C5C9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D429F-51FD-419D-AA67-42ABBD530572}"/>
                  </a:ext>
                </a:extLst>
              </p:cNvPr>
              <p:cNvSpPr txBox="1"/>
              <p:nvPr/>
            </p:nvSpPr>
            <p:spPr>
              <a:xfrm>
                <a:off x="8631163" y="378194"/>
                <a:ext cx="37717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left_mark and right_mark will converge on split point</a:t>
                </a:r>
                <a:endParaRPr lang="ko-KR" altLang="en-US" sz="220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0E7FE8F-4E7E-40BC-B4CB-65C7102088D6}"/>
                </a:ext>
              </a:extLst>
            </p:cNvPr>
            <p:cNvGrpSpPr/>
            <p:nvPr/>
          </p:nvGrpSpPr>
          <p:grpSpPr>
            <a:xfrm>
              <a:off x="1010315" y="1161154"/>
              <a:ext cx="10027484" cy="769441"/>
              <a:chOff x="1042035" y="377884"/>
              <a:chExt cx="10027484" cy="769441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FC390A7-64DA-4D75-9C6F-15E7BB70473B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0B20B0CE-6D14-4F80-9F39-46C39220281C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FB0EB01F-E698-4854-8A41-367FC9DC177E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6EFE20A-DBED-4D38-88B4-04D043DF34E1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9EF4A0-90E8-4F47-9779-AEADF4F92F9D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FEDD2CD-F557-48F8-BB2C-C644205DB709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BD1E3A6-942F-4BEE-8316-8CE877F4064B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AF84963-EB01-439E-AEB6-5F8020869542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E00EFE6-FE26-4A49-9486-E9D7AD5692C9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16389BD5-DDAA-47C7-8E82-FD48A12E1F4E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E6B7C4-ABAE-4E8A-831C-A6A07612E5BB}"/>
                  </a:ext>
                </a:extLst>
              </p:cNvPr>
              <p:cNvSpPr txBox="1"/>
              <p:nvPr/>
            </p:nvSpPr>
            <p:spPr>
              <a:xfrm>
                <a:off x="8693679" y="377884"/>
                <a:ext cx="23758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26&lt;54 move to right 93&gt;54 stop</a:t>
                </a:r>
                <a:endParaRPr lang="ko-KR" altLang="en-US" sz="220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DF8A95A-ABFC-4753-B02B-045090AE0476}"/>
                </a:ext>
              </a:extLst>
            </p:cNvPr>
            <p:cNvGrpSpPr/>
            <p:nvPr/>
          </p:nvGrpSpPr>
          <p:grpSpPr>
            <a:xfrm>
              <a:off x="1010315" y="2200224"/>
              <a:ext cx="10010281" cy="769441"/>
              <a:chOff x="1042035" y="359177"/>
              <a:chExt cx="10010281" cy="76944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30C0AFCC-73B3-47B1-9E52-93587CB0437F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E908DEF-6F2B-4D6A-820D-32DB34CDCED6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257CA4A-DC17-4EB5-8E07-590CFE47D8ED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C8C05D0-3C6C-46CB-BC6D-14A9DBAFDE3D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4DBE0CBC-7137-49BB-AC4B-AAEE8FBC8B86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63210F0E-059F-4A30-A0D1-E50CAA63F037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C6A2C8D-5041-409A-834C-C5E8C812928A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D5D269F5-2ADF-4E49-808E-869444605349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842A6D8-4605-4661-A2BC-1F723E942AAD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08822F7E-F882-4699-B874-EF3CC867247A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9CE411-65ED-4699-8BFF-856F38F876CE}"/>
                  </a:ext>
                </a:extLst>
              </p:cNvPr>
              <p:cNvSpPr txBox="1"/>
              <p:nvPr/>
            </p:nvSpPr>
            <p:spPr>
              <a:xfrm>
                <a:off x="8676476" y="359177"/>
                <a:ext cx="23758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now right_mark 20&lt;54 stop</a:t>
                </a:r>
                <a:endParaRPr lang="ko-KR" altLang="en-US" sz="220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B0132F3-40C9-487D-987B-A98997FF387A}"/>
                </a:ext>
              </a:extLst>
            </p:cNvPr>
            <p:cNvGrpSpPr/>
            <p:nvPr/>
          </p:nvGrpSpPr>
          <p:grpSpPr>
            <a:xfrm>
              <a:off x="1010315" y="3372062"/>
              <a:ext cx="10428994" cy="623981"/>
              <a:chOff x="1042035" y="396614"/>
              <a:chExt cx="10428994" cy="623981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B2E97C9-2E79-45AB-93FF-98B50098779A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33186675-8CED-4DC3-A023-33779DDCDB20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20439252-2ACC-4FB3-967C-4AB6602CC219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4B0C1DBE-04D5-43B8-B91B-12D3A70E8891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F39798AC-9AE3-4ED3-8151-33AEB99808EB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0639DA9-280B-4255-AE21-C1521F9A51DF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2A7A7F8-F462-49B6-9FBE-D40EDD10BE43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F8C948E-3F8B-47BB-B76A-337AC866FB36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0CB82CE-1946-4EDF-86B2-BB8226E8C41C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ED392482-6156-46A7-8DDF-FF6DCF11FF83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E1FB97-B42F-4C34-B2F8-E8BB1CB54CF9}"/>
                  </a:ext>
                </a:extLst>
              </p:cNvPr>
              <p:cNvSpPr txBox="1"/>
              <p:nvPr/>
            </p:nvSpPr>
            <p:spPr>
              <a:xfrm>
                <a:off x="8702266" y="396614"/>
                <a:ext cx="27687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Exchange 20 and 93</a:t>
                </a:r>
                <a:endParaRPr lang="ko-KR" altLang="en-US" sz="220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C85B91C-8E23-4650-86AE-EC57DD6C85F1}"/>
                </a:ext>
              </a:extLst>
            </p:cNvPr>
            <p:cNvGrpSpPr/>
            <p:nvPr/>
          </p:nvGrpSpPr>
          <p:grpSpPr>
            <a:xfrm>
              <a:off x="1010315" y="4403662"/>
              <a:ext cx="10793192" cy="1107996"/>
              <a:chOff x="1042035" y="278059"/>
              <a:chExt cx="10793192" cy="110799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EBEF6A0-CF63-40E9-83D9-A2D4975547B6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0F52A79A-11BC-459E-BC62-50B8F25B1201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2AD8D78-F096-4D01-8FF9-35A7DB4059F9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15F2CA1F-8C0A-4B1A-81F1-BBF322581997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BEB7669E-9A97-48EE-B3E9-B05E39CE0599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1A050A0-45E3-4662-A0EC-18BA5570D1E0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263EA46B-E397-4C38-A7F2-822BD72DE1FF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78BA14FB-6B39-4CAE-8D88-2776662892E1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4C7C816-2109-400F-98F9-A9E3DE9EDBDF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EFCD6A15-0244-4421-BE5D-C16CB0118CB2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9F0B7B-EECD-4304-8EAA-5FFF29B5F569}"/>
                  </a:ext>
                </a:extLst>
              </p:cNvPr>
              <p:cNvSpPr txBox="1"/>
              <p:nvPr/>
            </p:nvSpPr>
            <p:spPr>
              <a:xfrm>
                <a:off x="8700084" y="278059"/>
                <a:ext cx="31351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77&gt;54 stop</a:t>
                </a:r>
              </a:p>
              <a:p>
                <a:r>
                  <a:rPr lang="en-US" altLang="ko-KR" sz="2200"/>
                  <a:t>44&lt;54 stop</a:t>
                </a:r>
              </a:p>
              <a:p>
                <a:r>
                  <a:rPr lang="en-US" altLang="ko-KR" sz="2200"/>
                  <a:t>Exchange 77 and 44</a:t>
                </a:r>
                <a:endParaRPr lang="ko-KR" altLang="en-US" sz="220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C285037-77A4-4A76-95B1-5035204BDE89}"/>
                </a:ext>
              </a:extLst>
            </p:cNvPr>
            <p:cNvGrpSpPr/>
            <p:nvPr/>
          </p:nvGrpSpPr>
          <p:grpSpPr>
            <a:xfrm>
              <a:off x="1010315" y="5640924"/>
              <a:ext cx="10793191" cy="1785104"/>
              <a:chOff x="1042035" y="378194"/>
              <a:chExt cx="10793191" cy="1785104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3AC06A8-4D1A-404F-A1DB-3C1BC6EBA8FE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902A956-42A6-44DB-A59D-E3D4F54F88F9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FF8D21-E2E8-4E57-AB68-DF17C36A77C1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845AEC9-A912-44FB-A7DB-5A0D76C7508A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131A8B0C-E917-415B-8514-8FFEA3070793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C8E8CF5C-82B0-48AE-ACD7-37622BFC65C0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0DA08203-1BBE-48BC-BE73-EE028FBC967D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3DFF7FD-E4FF-4170-9147-4D347DF85B51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221905EB-A635-4D91-BAAA-32144374406B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1F646D61-3FED-4A94-8E86-515400F679AA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9BE9C92-7083-4A16-AE6D-936B1D8D30C6}"/>
                  </a:ext>
                </a:extLst>
              </p:cNvPr>
              <p:cNvSpPr txBox="1"/>
              <p:nvPr/>
            </p:nvSpPr>
            <p:spPr>
              <a:xfrm>
                <a:off x="8700084" y="378194"/>
                <a:ext cx="313514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77&gt;54 stop</a:t>
                </a:r>
              </a:p>
              <a:p>
                <a:r>
                  <a:rPr lang="en-US" altLang="ko-KR" sz="2200"/>
                  <a:t>31&lt;54 stop</a:t>
                </a:r>
              </a:p>
              <a:p>
                <a:r>
                  <a:rPr lang="en-US" altLang="ko-KR" sz="2200"/>
                  <a:t>right_mark&lt;left_mark</a:t>
                </a:r>
              </a:p>
              <a:p>
                <a:r>
                  <a:rPr lang="en-US" altLang="ko-KR" sz="2200"/>
                  <a:t>split point found</a:t>
                </a:r>
              </a:p>
              <a:p>
                <a:r>
                  <a:rPr lang="en-US" altLang="ko-KR" sz="2200"/>
                  <a:t>exchange 54 and 31</a:t>
                </a:r>
                <a:endParaRPr lang="ko-KR" altLang="en-US" sz="2200"/>
              </a:p>
            </p:txBody>
          </p:sp>
        </p:grp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5A4D0F87-084A-4D4B-8FB6-A77559180636}"/>
                </a:ext>
              </a:extLst>
            </p:cNvPr>
            <p:cNvCxnSpPr>
              <a:cxnSpLocks/>
              <a:stCxn id="78" idx="0"/>
              <a:endCxn id="8" idx="2"/>
            </p:cNvCxnSpPr>
            <p:nvPr/>
          </p:nvCxnSpPr>
          <p:spPr>
            <a:xfrm flipH="1" flipV="1">
              <a:off x="2266460" y="663078"/>
              <a:ext cx="6404" cy="18541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D0F0E85-ACDF-44F8-B528-A939D3E5B160}"/>
                </a:ext>
              </a:extLst>
            </p:cNvPr>
            <p:cNvSpPr txBox="1"/>
            <p:nvPr/>
          </p:nvSpPr>
          <p:spPr>
            <a:xfrm>
              <a:off x="1509908" y="848491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left_mark</a:t>
              </a:r>
              <a:endParaRPr lang="ko-KR" altLang="en-US" sz="220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184A877A-7847-4C5D-98F9-91527E6AFF48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3035819" y="1063934"/>
              <a:ext cx="906351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B21411-D37C-4440-81D5-26790A62845F}"/>
                </a:ext>
              </a:extLst>
            </p:cNvPr>
            <p:cNvSpPr txBox="1"/>
            <p:nvPr/>
          </p:nvSpPr>
          <p:spPr>
            <a:xfrm>
              <a:off x="7343297" y="847887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right-mark</a:t>
              </a:r>
              <a:endParaRPr lang="ko-KR" altLang="en-US" sz="220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356EE1F-6ABC-4D41-9341-2F627E8D8415}"/>
                </a:ext>
              </a:extLst>
            </p:cNvPr>
            <p:cNvCxnSpPr>
              <a:stCxn id="85" idx="0"/>
              <a:endCxn id="15" idx="2"/>
            </p:cNvCxnSpPr>
            <p:nvPr/>
          </p:nvCxnSpPr>
          <p:spPr>
            <a:xfrm flipV="1">
              <a:off x="8106253" y="663078"/>
              <a:ext cx="0" cy="1848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B2A65B-629D-4F66-81B6-178228F581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7177" y="1063330"/>
              <a:ext cx="907200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F35A498F-3095-412B-9298-FA67C3EE44B4}"/>
                </a:ext>
              </a:extLst>
            </p:cNvPr>
            <p:cNvCxnSpPr>
              <a:cxnSpLocks/>
              <a:stCxn id="93" idx="0"/>
              <a:endCxn id="21" idx="2"/>
            </p:cNvCxnSpPr>
            <p:nvPr/>
          </p:nvCxnSpPr>
          <p:spPr>
            <a:xfrm flipV="1">
              <a:off x="3103888" y="1803865"/>
              <a:ext cx="2" cy="13433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6D360B-5574-4C47-93FF-7427755104A3}"/>
                </a:ext>
              </a:extLst>
            </p:cNvPr>
            <p:cNvSpPr txBox="1"/>
            <p:nvPr/>
          </p:nvSpPr>
          <p:spPr>
            <a:xfrm>
              <a:off x="2340932" y="1938202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left_mark</a:t>
              </a:r>
              <a:endParaRPr lang="ko-KR" altLang="en-US" sz="22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E98D114-0886-481E-BDD4-A2E19C6D3DD2}"/>
                </a:ext>
              </a:extLst>
            </p:cNvPr>
            <p:cNvSpPr txBox="1"/>
            <p:nvPr/>
          </p:nvSpPr>
          <p:spPr>
            <a:xfrm>
              <a:off x="7343297" y="1936811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right-mark</a:t>
              </a:r>
              <a:endParaRPr lang="ko-KR" altLang="en-US" sz="2200"/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0602E980-430E-4F0B-86BA-EFF781775F47}"/>
                </a:ext>
              </a:extLst>
            </p:cNvPr>
            <p:cNvCxnSpPr>
              <a:cxnSpLocks/>
              <a:stCxn id="98" idx="0"/>
              <a:endCxn id="27" idx="2"/>
            </p:cNvCxnSpPr>
            <p:nvPr/>
          </p:nvCxnSpPr>
          <p:spPr>
            <a:xfrm flipV="1">
              <a:off x="8106253" y="1803865"/>
              <a:ext cx="0" cy="13294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D1FFCCE-F34B-4A49-AF14-A8F29DAC1247}"/>
                </a:ext>
              </a:extLst>
            </p:cNvPr>
            <p:cNvSpPr txBox="1"/>
            <p:nvPr/>
          </p:nvSpPr>
          <p:spPr>
            <a:xfrm>
              <a:off x="2340934" y="3023039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left_mark</a:t>
              </a:r>
              <a:endParaRPr lang="ko-KR" altLang="en-US" sz="220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A1FCF93-F606-479F-A868-DB343ECD8158}"/>
                </a:ext>
              </a:extLst>
            </p:cNvPr>
            <p:cNvSpPr txBox="1"/>
            <p:nvPr/>
          </p:nvSpPr>
          <p:spPr>
            <a:xfrm>
              <a:off x="7343297" y="3034278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right-mark</a:t>
              </a:r>
              <a:endParaRPr lang="ko-KR" altLang="en-US" sz="2200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839FBA12-3309-47A5-AE81-454E88C152EF}"/>
                </a:ext>
              </a:extLst>
            </p:cNvPr>
            <p:cNvCxnSpPr>
              <a:cxnSpLocks/>
              <a:stCxn id="102" idx="0"/>
              <a:endCxn id="33" idx="2"/>
            </p:cNvCxnSpPr>
            <p:nvPr/>
          </p:nvCxnSpPr>
          <p:spPr>
            <a:xfrm flipV="1">
              <a:off x="3103890" y="2861642"/>
              <a:ext cx="0" cy="16139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2BE57671-AD69-400B-A2DF-568E055426CA}"/>
                </a:ext>
              </a:extLst>
            </p:cNvPr>
            <p:cNvCxnSpPr>
              <a:cxnSpLocks/>
              <a:stCxn id="103" idx="0"/>
              <a:endCxn id="39" idx="2"/>
            </p:cNvCxnSpPr>
            <p:nvPr/>
          </p:nvCxnSpPr>
          <p:spPr>
            <a:xfrm flipV="1">
              <a:off x="8106253" y="2861642"/>
              <a:ext cx="0" cy="1726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CAC2BC-0A42-4AD6-B8C5-50DE334C1D0B}"/>
                </a:ext>
              </a:extLst>
            </p:cNvPr>
            <p:cNvSpPr txBox="1"/>
            <p:nvPr/>
          </p:nvSpPr>
          <p:spPr>
            <a:xfrm>
              <a:off x="2340932" y="4177434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left_mark</a:t>
              </a:r>
              <a:endParaRPr lang="ko-KR" altLang="en-US" sz="22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518AB3F-2846-4544-A9E3-C24DCC00B908}"/>
                </a:ext>
              </a:extLst>
            </p:cNvPr>
            <p:cNvSpPr txBox="1"/>
            <p:nvPr/>
          </p:nvSpPr>
          <p:spPr>
            <a:xfrm>
              <a:off x="7343297" y="4188080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right-mark</a:t>
              </a:r>
              <a:endParaRPr lang="ko-KR" altLang="en-US" sz="2200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79FD8A4-52A7-4E27-B198-4C0FB0ACEC93}"/>
                </a:ext>
              </a:extLst>
            </p:cNvPr>
            <p:cNvCxnSpPr>
              <a:cxnSpLocks/>
              <a:stCxn id="110" idx="0"/>
              <a:endCxn id="45" idx="2"/>
            </p:cNvCxnSpPr>
            <p:nvPr/>
          </p:nvCxnSpPr>
          <p:spPr>
            <a:xfrm flipV="1">
              <a:off x="3103888" y="3996043"/>
              <a:ext cx="2" cy="1813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0E5782D3-199A-4110-B7AE-1B0962308542}"/>
                </a:ext>
              </a:extLst>
            </p:cNvPr>
            <p:cNvCxnSpPr>
              <a:cxnSpLocks/>
              <a:stCxn id="111" idx="0"/>
              <a:endCxn id="51" idx="2"/>
            </p:cNvCxnSpPr>
            <p:nvPr/>
          </p:nvCxnSpPr>
          <p:spPr>
            <a:xfrm flipV="1">
              <a:off x="8106253" y="3996043"/>
              <a:ext cx="0" cy="19203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8A32011-278B-483A-9966-DE683841B804}"/>
                </a:ext>
              </a:extLst>
            </p:cNvPr>
            <p:cNvSpPr txBox="1"/>
            <p:nvPr/>
          </p:nvSpPr>
          <p:spPr>
            <a:xfrm>
              <a:off x="4013017" y="5333371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left_mark</a:t>
              </a:r>
              <a:endParaRPr lang="ko-KR" altLang="en-US" sz="22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41B062B-E882-4461-91DA-3F71139E77D3}"/>
                </a:ext>
              </a:extLst>
            </p:cNvPr>
            <p:cNvSpPr txBox="1"/>
            <p:nvPr/>
          </p:nvSpPr>
          <p:spPr>
            <a:xfrm>
              <a:off x="5679546" y="5329820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right-mark</a:t>
              </a:r>
              <a:endParaRPr lang="ko-KR" altLang="en-US" sz="2200"/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9498CA33-9814-44CF-AEEE-94216EC5DE36}"/>
                </a:ext>
              </a:extLst>
            </p:cNvPr>
            <p:cNvCxnSpPr>
              <a:cxnSpLocks/>
              <a:stCxn id="133" idx="0"/>
              <a:endCxn id="59" idx="2"/>
            </p:cNvCxnSpPr>
            <p:nvPr/>
          </p:nvCxnSpPr>
          <p:spPr>
            <a:xfrm flipH="1" flipV="1">
              <a:off x="4773196" y="5146198"/>
              <a:ext cx="2777" cy="18717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B332BA47-AE16-4F1B-BB1A-FF1E2C034D79}"/>
                </a:ext>
              </a:extLst>
            </p:cNvPr>
            <p:cNvCxnSpPr>
              <a:cxnSpLocks/>
              <a:stCxn id="134" idx="0"/>
              <a:endCxn id="61" idx="2"/>
            </p:cNvCxnSpPr>
            <p:nvPr/>
          </p:nvCxnSpPr>
          <p:spPr>
            <a:xfrm flipV="1">
              <a:off x="6442502" y="5146198"/>
              <a:ext cx="0" cy="1836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C2E76661-3E2C-4756-99E9-37E9B2BE40FE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>
              <a:off x="3517051" y="5548815"/>
              <a:ext cx="49596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A554EB5D-B820-48C7-A903-775DCC9FAC4D}"/>
                </a:ext>
              </a:extLst>
            </p:cNvPr>
            <p:cNvCxnSpPr>
              <a:endCxn id="134" idx="3"/>
            </p:cNvCxnSpPr>
            <p:nvPr/>
          </p:nvCxnSpPr>
          <p:spPr>
            <a:xfrm flipH="1">
              <a:off x="7205457" y="5545263"/>
              <a:ext cx="482081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6A906C1-2D06-4BC6-B15C-1D6015618E35}"/>
                </a:ext>
              </a:extLst>
            </p:cNvPr>
            <p:cNvSpPr txBox="1"/>
            <p:nvPr/>
          </p:nvSpPr>
          <p:spPr>
            <a:xfrm>
              <a:off x="5958340" y="6711498"/>
              <a:ext cx="1525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left_mark</a:t>
              </a:r>
              <a:endParaRPr lang="ko-KR" altLang="en-US" sz="22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AAE66EF-E38C-4976-B32B-BA88965E3C38}"/>
                </a:ext>
              </a:extLst>
            </p:cNvPr>
            <p:cNvSpPr txBox="1"/>
            <p:nvPr/>
          </p:nvSpPr>
          <p:spPr>
            <a:xfrm>
              <a:off x="4483321" y="6711498"/>
              <a:ext cx="16126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right_mark</a:t>
              </a:r>
              <a:endParaRPr lang="ko-KR" altLang="en-US" sz="2200"/>
            </a:p>
          </p:txBody>
        </p: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6C0F525D-F353-4432-9CE2-FB6E0F4966F6}"/>
                </a:ext>
              </a:extLst>
            </p:cNvPr>
            <p:cNvCxnSpPr>
              <a:cxnSpLocks/>
              <a:stCxn id="161" idx="0"/>
              <a:endCxn id="72" idx="2"/>
            </p:cNvCxnSpPr>
            <p:nvPr/>
          </p:nvCxnSpPr>
          <p:spPr>
            <a:xfrm rot="5400000" flipH="1" flipV="1">
              <a:off x="5233280" y="6339707"/>
              <a:ext cx="428173" cy="315411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1F817FAA-F060-4B37-A3EB-9ACA3F693F04}"/>
                </a:ext>
              </a:extLst>
            </p:cNvPr>
            <p:cNvCxnSpPr>
              <a:stCxn id="160" idx="0"/>
              <a:endCxn id="73" idx="2"/>
            </p:cNvCxnSpPr>
            <p:nvPr/>
          </p:nvCxnSpPr>
          <p:spPr>
            <a:xfrm rot="16200000" flipV="1">
              <a:off x="6367813" y="6358015"/>
              <a:ext cx="428173" cy="278794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16EF6908-58C5-4117-A480-6CB901A8F6A2}"/>
                </a:ext>
              </a:extLst>
            </p:cNvPr>
            <p:cNvCxnSpPr/>
            <p:nvPr/>
          </p:nvCxnSpPr>
          <p:spPr>
            <a:xfrm>
              <a:off x="5289660" y="7327232"/>
              <a:ext cx="14316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99C399A-AC48-4633-B6F8-F753B693D4E9}"/>
                </a:ext>
              </a:extLst>
            </p:cNvPr>
            <p:cNvCxnSpPr/>
            <p:nvPr/>
          </p:nvCxnSpPr>
          <p:spPr>
            <a:xfrm flipH="1">
              <a:off x="5289660" y="7543800"/>
              <a:ext cx="143163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517EE84-D8DE-46AA-B9C7-06CD82C90E24}"/>
                </a:ext>
              </a:extLst>
            </p:cNvPr>
            <p:cNvSpPr txBox="1"/>
            <p:nvPr/>
          </p:nvSpPr>
          <p:spPr>
            <a:xfrm>
              <a:off x="5033075" y="7570558"/>
              <a:ext cx="21258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until they cross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21390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90B061-CCAE-4734-B306-D5D67EC04EDB}"/>
              </a:ext>
            </a:extLst>
          </p:cNvPr>
          <p:cNvGrpSpPr/>
          <p:nvPr/>
        </p:nvGrpSpPr>
        <p:grpSpPr>
          <a:xfrm>
            <a:off x="643708" y="1912049"/>
            <a:ext cx="10904584" cy="3033902"/>
            <a:chOff x="277101" y="2617323"/>
            <a:chExt cx="10904584" cy="303390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25FBCB5-F45F-4E66-9616-9C854C955D57}"/>
                </a:ext>
              </a:extLst>
            </p:cNvPr>
            <p:cNvGrpSpPr/>
            <p:nvPr/>
          </p:nvGrpSpPr>
          <p:grpSpPr>
            <a:xfrm>
              <a:off x="1010315" y="2617323"/>
              <a:ext cx="10171370" cy="515360"/>
              <a:chOff x="1042035" y="505235"/>
              <a:chExt cx="10171370" cy="51536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BBDCF4C7-6B55-4AFE-B857-048D48029178}"/>
                  </a:ext>
                </a:extLst>
              </p:cNvPr>
              <p:cNvGrpSpPr/>
              <p:nvPr/>
            </p:nvGrpSpPr>
            <p:grpSpPr>
              <a:xfrm>
                <a:off x="1042035" y="505235"/>
                <a:ext cx="7514653" cy="515360"/>
                <a:chOff x="1326945" y="1234656"/>
                <a:chExt cx="7535524" cy="644945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8C3ADECE-AA94-415C-BF3B-9CE08E311CB5}"/>
                    </a:ext>
                  </a:extLst>
                </p:cNvPr>
                <p:cNvSpPr/>
                <p:nvPr/>
              </p:nvSpPr>
              <p:spPr>
                <a:xfrm>
                  <a:off x="1326945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31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ABE3075-5FB4-45B8-87B5-FF4969DB4E07}"/>
                    </a:ext>
                  </a:extLst>
                </p:cNvPr>
                <p:cNvSpPr/>
                <p:nvPr/>
              </p:nvSpPr>
              <p:spPr>
                <a:xfrm>
                  <a:off x="216670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26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74164F4-41EE-49BB-839A-8D832D3E50DA}"/>
                    </a:ext>
                  </a:extLst>
                </p:cNvPr>
                <p:cNvSpPr/>
                <p:nvPr/>
              </p:nvSpPr>
              <p:spPr>
                <a:xfrm>
                  <a:off x="300645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20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5B2649A-2C60-4AB3-BBE7-1E7C3AE0CD5F}"/>
                    </a:ext>
                  </a:extLst>
                </p:cNvPr>
                <p:cNvSpPr/>
                <p:nvPr/>
              </p:nvSpPr>
              <p:spPr>
                <a:xfrm>
                  <a:off x="384064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17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19DC9C5-75EC-4B94-9DB2-F00F4E9DAA4B}"/>
                    </a:ext>
                  </a:extLst>
                </p:cNvPr>
                <p:cNvSpPr/>
                <p:nvPr/>
              </p:nvSpPr>
              <p:spPr>
                <a:xfrm>
                  <a:off x="4680399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44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D72BF6E-3665-4D5B-BC4B-AF6AD2FE2A3D}"/>
                    </a:ext>
                  </a:extLst>
                </p:cNvPr>
                <p:cNvSpPr/>
                <p:nvPr/>
              </p:nvSpPr>
              <p:spPr>
                <a:xfrm>
                  <a:off x="5514585" y="1234656"/>
                  <a:ext cx="839756" cy="6449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54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6F8A993-6231-47C8-A77E-541CD8F96AF9}"/>
                    </a:ext>
                  </a:extLst>
                </p:cNvPr>
                <p:cNvSpPr/>
                <p:nvPr/>
              </p:nvSpPr>
              <p:spPr>
                <a:xfrm>
                  <a:off x="6354341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77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CEA48EC-B50E-4DCA-B04F-9D3AD2CB036A}"/>
                    </a:ext>
                  </a:extLst>
                </p:cNvPr>
                <p:cNvSpPr/>
                <p:nvPr/>
              </p:nvSpPr>
              <p:spPr>
                <a:xfrm>
                  <a:off x="7188527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55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F897204-1E51-4076-8279-3B9EC09C043A}"/>
                    </a:ext>
                  </a:extLst>
                </p:cNvPr>
                <p:cNvSpPr/>
                <p:nvPr/>
              </p:nvSpPr>
              <p:spPr>
                <a:xfrm>
                  <a:off x="8022713" y="1234656"/>
                  <a:ext cx="839756" cy="64494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ysClr val="windowText" lastClr="000000"/>
                      </a:solidFill>
                    </a:rPr>
                    <a:t>93</a:t>
                  </a:r>
                  <a:endParaRPr lang="ko-KR" altLang="en-US" sz="22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803259-A461-4C09-A6F3-27E65A30530C}"/>
                  </a:ext>
                </a:extLst>
              </p:cNvPr>
              <p:cNvSpPr txBox="1"/>
              <p:nvPr/>
            </p:nvSpPr>
            <p:spPr>
              <a:xfrm>
                <a:off x="8837565" y="547471"/>
                <a:ext cx="23758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54 is in place</a:t>
                </a:r>
                <a:endParaRPr lang="ko-KR" altLang="en-US" sz="2200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BC45DD9-4BAE-4BB2-A6DA-DAB58657C977}"/>
                </a:ext>
              </a:extLst>
            </p:cNvPr>
            <p:cNvSpPr/>
            <p:nvPr/>
          </p:nvSpPr>
          <p:spPr>
            <a:xfrm>
              <a:off x="277101" y="4455962"/>
              <a:ext cx="837430" cy="5153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31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D44CAE-B1FF-4FC6-990B-324B778F21C2}"/>
                </a:ext>
              </a:extLst>
            </p:cNvPr>
            <p:cNvSpPr/>
            <p:nvPr/>
          </p:nvSpPr>
          <p:spPr>
            <a:xfrm>
              <a:off x="1114531" y="4455962"/>
              <a:ext cx="837430" cy="5153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26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636DD0-A7A0-4006-8337-763E7CD2F68D}"/>
                </a:ext>
              </a:extLst>
            </p:cNvPr>
            <p:cNvSpPr/>
            <p:nvPr/>
          </p:nvSpPr>
          <p:spPr>
            <a:xfrm>
              <a:off x="1951961" y="4455962"/>
              <a:ext cx="837430" cy="5153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20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0FDD51-6FA6-40ED-87F2-3DD997521688}"/>
                </a:ext>
              </a:extLst>
            </p:cNvPr>
            <p:cNvSpPr/>
            <p:nvPr/>
          </p:nvSpPr>
          <p:spPr>
            <a:xfrm>
              <a:off x="2783837" y="4455962"/>
              <a:ext cx="837430" cy="5153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17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070ECA-7410-4A13-B584-067D3AD6BBAB}"/>
                </a:ext>
              </a:extLst>
            </p:cNvPr>
            <p:cNvSpPr/>
            <p:nvPr/>
          </p:nvSpPr>
          <p:spPr>
            <a:xfrm>
              <a:off x="3621267" y="4455962"/>
              <a:ext cx="837430" cy="5153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44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7B1C55-C1F6-4255-BBD6-FA642772AFCA}"/>
                </a:ext>
              </a:extLst>
            </p:cNvPr>
            <p:cNvSpPr/>
            <p:nvPr/>
          </p:nvSpPr>
          <p:spPr>
            <a:xfrm>
              <a:off x="6723379" y="4455962"/>
              <a:ext cx="837430" cy="5153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77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D68747-15DE-4467-84FA-D9384DB2A03E}"/>
                </a:ext>
              </a:extLst>
            </p:cNvPr>
            <p:cNvSpPr/>
            <p:nvPr/>
          </p:nvSpPr>
          <p:spPr>
            <a:xfrm>
              <a:off x="7555254" y="4455962"/>
              <a:ext cx="837430" cy="5153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55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5AF5A2A-43AF-4130-9192-FAAA0BC98983}"/>
                </a:ext>
              </a:extLst>
            </p:cNvPr>
            <p:cNvSpPr/>
            <p:nvPr/>
          </p:nvSpPr>
          <p:spPr>
            <a:xfrm>
              <a:off x="8387130" y="4455962"/>
              <a:ext cx="837430" cy="5153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93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D7159E-14A7-44A6-927E-56973EE6716D}"/>
                </a:ext>
              </a:extLst>
            </p:cNvPr>
            <p:cNvSpPr txBox="1"/>
            <p:nvPr/>
          </p:nvSpPr>
          <p:spPr>
            <a:xfrm>
              <a:off x="1131440" y="5220338"/>
              <a:ext cx="24898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quicksort left half</a:t>
              </a:r>
              <a:endParaRPr lang="ko-KR" altLang="en-US" sz="2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2BC2E4-F90A-4F6B-BED1-A98BAEEC2EFC}"/>
                </a:ext>
              </a:extLst>
            </p:cNvPr>
            <p:cNvSpPr txBox="1"/>
            <p:nvPr/>
          </p:nvSpPr>
          <p:spPr>
            <a:xfrm>
              <a:off x="6600373" y="5220338"/>
              <a:ext cx="27471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quicksort right half</a:t>
              </a:r>
              <a:endParaRPr lang="ko-KR" altLang="en-US" sz="2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424865-F746-499A-ABF2-E9FE91771622}"/>
                </a:ext>
              </a:extLst>
            </p:cNvPr>
            <p:cNvSpPr txBox="1"/>
            <p:nvPr/>
          </p:nvSpPr>
          <p:spPr>
            <a:xfrm>
              <a:off x="2679621" y="3381699"/>
              <a:ext cx="8374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&lt;54</a:t>
              </a:r>
              <a:endParaRPr lang="ko-KR" altLang="en-US" sz="2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A39CD9-A8B4-4927-B4B9-B5FA7A9CE3B3}"/>
                </a:ext>
              </a:extLst>
            </p:cNvPr>
            <p:cNvSpPr txBox="1"/>
            <p:nvPr/>
          </p:nvSpPr>
          <p:spPr>
            <a:xfrm>
              <a:off x="6850108" y="3381699"/>
              <a:ext cx="8374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&gt;54</a:t>
              </a:r>
              <a:endParaRPr lang="ko-KR" altLang="en-US" sz="2200"/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AF7F8DDC-0E79-401A-ADE4-D1DA203CE922}"/>
                </a:ext>
              </a:extLst>
            </p:cNvPr>
            <p:cNvCxnSpPr>
              <a:stCxn id="7" idx="2"/>
              <a:endCxn id="29" idx="1"/>
            </p:cNvCxnSpPr>
            <p:nvPr/>
          </p:nvCxnSpPr>
          <p:spPr>
            <a:xfrm rot="16200000" flipH="1">
              <a:off x="1822095" y="2739617"/>
              <a:ext cx="464460" cy="1250591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36B6657-A11F-4E88-8213-E974F93524AA}"/>
                </a:ext>
              </a:extLst>
            </p:cNvPr>
            <p:cNvCxnSpPr>
              <a:stCxn id="29" idx="3"/>
              <a:endCxn id="11" idx="2"/>
            </p:cNvCxnSpPr>
            <p:nvPr/>
          </p:nvCxnSpPr>
          <p:spPr>
            <a:xfrm flipV="1">
              <a:off x="3517051" y="3132683"/>
              <a:ext cx="1256145" cy="464460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0285111E-DB9E-4AE2-8111-F06E1952CD83}"/>
                </a:ext>
              </a:extLst>
            </p:cNvPr>
            <p:cNvCxnSpPr>
              <a:stCxn id="13" idx="2"/>
              <a:endCxn id="30" idx="1"/>
            </p:cNvCxnSpPr>
            <p:nvPr/>
          </p:nvCxnSpPr>
          <p:spPr>
            <a:xfrm rot="16200000" flipH="1">
              <a:off x="6414075" y="3161110"/>
              <a:ext cx="464460" cy="407606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269C80F0-6DF8-4E22-A28B-D9C030D1533F}"/>
                </a:ext>
              </a:extLst>
            </p:cNvPr>
            <p:cNvCxnSpPr>
              <a:stCxn id="30" idx="3"/>
              <a:endCxn id="15" idx="2"/>
            </p:cNvCxnSpPr>
            <p:nvPr/>
          </p:nvCxnSpPr>
          <p:spPr>
            <a:xfrm flipV="1">
              <a:off x="7687538" y="3132683"/>
              <a:ext cx="418715" cy="464460"/>
            </a:xfrm>
            <a:prstGeom prst="bent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95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E04B5C1-7ECA-4D20-8E79-A9C6C97C2158}"/>
              </a:ext>
            </a:extLst>
          </p:cNvPr>
          <p:cNvGrpSpPr/>
          <p:nvPr/>
        </p:nvGrpSpPr>
        <p:grpSpPr>
          <a:xfrm>
            <a:off x="1911145" y="2607317"/>
            <a:ext cx="8369710" cy="1643365"/>
            <a:chOff x="2470867" y="2831001"/>
            <a:chExt cx="8369710" cy="164336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46ED4A-AC8C-40B7-822C-706E8A2332F5}"/>
                </a:ext>
              </a:extLst>
            </p:cNvPr>
            <p:cNvGrpSpPr/>
            <p:nvPr/>
          </p:nvGrpSpPr>
          <p:grpSpPr>
            <a:xfrm>
              <a:off x="2470867" y="2831001"/>
              <a:ext cx="8369710" cy="1643365"/>
              <a:chOff x="1679510" y="1782147"/>
              <a:chExt cx="8369710" cy="164336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CD0E72-A7F3-40F5-970A-B416BC04CFA6}"/>
                  </a:ext>
                </a:extLst>
              </p:cNvPr>
              <p:cNvSpPr/>
              <p:nvPr/>
            </p:nvSpPr>
            <p:spPr>
              <a:xfrm>
                <a:off x="1679510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4C7AA2A-5E5A-4687-8748-420F8632529F}"/>
                  </a:ext>
                </a:extLst>
              </p:cNvPr>
              <p:cNvSpPr/>
              <p:nvPr/>
            </p:nvSpPr>
            <p:spPr>
              <a:xfrm>
                <a:off x="2519266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169F81E-D85E-4821-93DA-DD1257D426B9}"/>
                  </a:ext>
                </a:extLst>
              </p:cNvPr>
              <p:cNvSpPr/>
              <p:nvPr/>
            </p:nvSpPr>
            <p:spPr>
              <a:xfrm>
                <a:off x="3359022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7CF98F0-99EE-4399-AEB8-0BBA9E1ABF74}"/>
                  </a:ext>
                </a:extLst>
              </p:cNvPr>
              <p:cNvSpPr/>
              <p:nvPr/>
            </p:nvSpPr>
            <p:spPr>
              <a:xfrm>
                <a:off x="4193208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445CC2D-98C2-400B-BC5B-3F6703C659C0}"/>
                  </a:ext>
                </a:extLst>
              </p:cNvPr>
              <p:cNvSpPr/>
              <p:nvPr/>
            </p:nvSpPr>
            <p:spPr>
              <a:xfrm>
                <a:off x="5032964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1DE7708-31FB-493E-B1B1-475A93DCFD8D}"/>
                  </a:ext>
                </a:extLst>
              </p:cNvPr>
              <p:cNvSpPr/>
              <p:nvPr/>
            </p:nvSpPr>
            <p:spPr>
              <a:xfrm>
                <a:off x="5867150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B8BAAB9-2CE6-418A-B2F0-12B6CE10D403}"/>
                  </a:ext>
                </a:extLst>
              </p:cNvPr>
              <p:cNvSpPr/>
              <p:nvPr/>
            </p:nvSpPr>
            <p:spPr>
              <a:xfrm>
                <a:off x="6706906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6404262-5284-4304-A01D-FC1D1D4629EB}"/>
                  </a:ext>
                </a:extLst>
              </p:cNvPr>
              <p:cNvSpPr/>
              <p:nvPr/>
            </p:nvSpPr>
            <p:spPr>
              <a:xfrm>
                <a:off x="7541092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65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6C7EB4A-7263-443B-8273-E170FC86EB52}"/>
                  </a:ext>
                </a:extLst>
              </p:cNvPr>
              <p:cNvSpPr/>
              <p:nvPr/>
            </p:nvSpPr>
            <p:spPr>
              <a:xfrm>
                <a:off x="8375278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409B64C-0E1F-48A9-8EFE-BBCF520DA3BB}"/>
                  </a:ext>
                </a:extLst>
              </p:cNvPr>
              <p:cNvSpPr/>
              <p:nvPr/>
            </p:nvSpPr>
            <p:spPr>
              <a:xfrm>
                <a:off x="9209464" y="1782147"/>
                <a:ext cx="839756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BEA083-A064-4162-AAF6-D79C813D4E20}"/>
                  </a:ext>
                </a:extLst>
              </p:cNvPr>
              <p:cNvSpPr txBox="1"/>
              <p:nvPr/>
            </p:nvSpPr>
            <p:spPr>
              <a:xfrm>
                <a:off x="5034477" y="2994625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Start</a:t>
                </a:r>
                <a:endParaRPr lang="ko-KR" altLang="en-US" sz="220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9DF03BF-DF2E-4338-885D-9E193F2595EA}"/>
                </a:ext>
              </a:extLst>
            </p:cNvPr>
            <p:cNvCxnSpPr>
              <a:cxnSpLocks/>
              <a:stCxn id="16" idx="0"/>
              <a:endCxn id="9" idx="2"/>
            </p:cNvCxnSpPr>
            <p:nvPr/>
          </p:nvCxnSpPr>
          <p:spPr>
            <a:xfrm flipV="1">
              <a:off x="6244199" y="3596111"/>
              <a:ext cx="0" cy="4473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F2925657-EA38-4E5A-9227-0448794B69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22954" y="2354747"/>
              <a:ext cx="12700" cy="2508128"/>
            </a:xfrm>
            <a:prstGeom prst="curvedConnector3">
              <a:avLst>
                <a:gd name="adj1" fmla="val 450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6ADC177B-777A-4CA5-B910-4321FABC17EE}"/>
                </a:ext>
              </a:extLst>
            </p:cNvPr>
            <p:cNvCxnSpPr>
              <a:stCxn id="12" idx="2"/>
              <a:endCxn id="10" idx="2"/>
            </p:cNvCxnSpPr>
            <p:nvPr/>
          </p:nvCxnSpPr>
          <p:spPr>
            <a:xfrm rot="5400000">
              <a:off x="7915356" y="2759140"/>
              <a:ext cx="12700" cy="1673942"/>
            </a:xfrm>
            <a:prstGeom prst="curvedConnector3">
              <a:avLst>
                <a:gd name="adj1" fmla="val 2863630"/>
              </a:avLst>
            </a:prstGeom>
            <a:ln w="31750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71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CF3FE497-B593-4053-9B77-8DA97B21FD26}"/>
              </a:ext>
            </a:extLst>
          </p:cNvPr>
          <p:cNvGrpSpPr/>
          <p:nvPr/>
        </p:nvGrpSpPr>
        <p:grpSpPr>
          <a:xfrm>
            <a:off x="936391" y="2816388"/>
            <a:ext cx="10319218" cy="1225224"/>
            <a:chOff x="1774958" y="2136387"/>
            <a:chExt cx="10319218" cy="122522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E46111-BE08-474A-9C61-A443A801D97D}"/>
                </a:ext>
              </a:extLst>
            </p:cNvPr>
            <p:cNvGrpSpPr/>
            <p:nvPr/>
          </p:nvGrpSpPr>
          <p:grpSpPr>
            <a:xfrm>
              <a:off x="1774958" y="2136395"/>
              <a:ext cx="9381908" cy="1225216"/>
              <a:chOff x="1503380" y="1322041"/>
              <a:chExt cx="9381908" cy="122521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666C1AB-D648-4C53-BCC4-D654F09B7908}"/>
                  </a:ext>
                </a:extLst>
              </p:cNvPr>
              <p:cNvSpPr/>
              <p:nvPr/>
            </p:nvSpPr>
            <p:spPr>
              <a:xfrm>
                <a:off x="1503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E58379-441D-437F-804A-44DD739121E6}"/>
                  </a:ext>
                </a:extLst>
              </p:cNvPr>
              <p:cNvSpPr/>
              <p:nvPr/>
            </p:nvSpPr>
            <p:spPr>
              <a:xfrm>
                <a:off x="2439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BE9BE8D-AD79-4A07-9B58-2F9E45E9CD9E}"/>
                  </a:ext>
                </a:extLst>
              </p:cNvPr>
              <p:cNvSpPr/>
              <p:nvPr/>
            </p:nvSpPr>
            <p:spPr>
              <a:xfrm>
                <a:off x="3386334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751F94D-8B94-4722-8ED3-0675B38CD75E}"/>
                  </a:ext>
                </a:extLst>
              </p:cNvPr>
              <p:cNvSpPr/>
              <p:nvPr/>
            </p:nvSpPr>
            <p:spPr>
              <a:xfrm>
                <a:off x="433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FD04A89-DA14-40BA-8D03-34C8A04BD553}"/>
                  </a:ext>
                </a:extLst>
              </p:cNvPr>
              <p:cNvSpPr/>
              <p:nvPr/>
            </p:nvSpPr>
            <p:spPr>
              <a:xfrm>
                <a:off x="526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191011C-D871-4A9F-8528-F3E352433E4E}"/>
                  </a:ext>
                </a:extLst>
              </p:cNvPr>
              <p:cNvSpPr/>
              <p:nvPr/>
            </p:nvSpPr>
            <p:spPr>
              <a:xfrm>
                <a:off x="6205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C78828-16AA-400F-AD48-6B8DC7287DB4}"/>
                  </a:ext>
                </a:extLst>
              </p:cNvPr>
              <p:cNvSpPr/>
              <p:nvPr/>
            </p:nvSpPr>
            <p:spPr>
              <a:xfrm>
                <a:off x="7141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0978AD5-72FF-499B-B824-2C99E2A9F0E0}"/>
                  </a:ext>
                </a:extLst>
              </p:cNvPr>
              <p:cNvSpPr/>
              <p:nvPr/>
            </p:nvSpPr>
            <p:spPr>
              <a:xfrm>
                <a:off x="8077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E636F54-7136-49AD-A6E5-D54CD6A9E4C2}"/>
                  </a:ext>
                </a:extLst>
              </p:cNvPr>
              <p:cNvSpPr/>
              <p:nvPr/>
            </p:nvSpPr>
            <p:spPr>
              <a:xfrm>
                <a:off x="901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8FA21CB-32AF-488C-AC88-CBA263B0E5C0}"/>
                  </a:ext>
                </a:extLst>
              </p:cNvPr>
              <p:cNvSpPr/>
              <p:nvPr/>
            </p:nvSpPr>
            <p:spPr>
              <a:xfrm>
                <a:off x="994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D4A2A4-1126-4B1C-A477-8B2623410273}"/>
                  </a:ext>
                </a:extLst>
              </p:cNvPr>
              <p:cNvSpPr txBox="1"/>
              <p:nvPr/>
            </p:nvSpPr>
            <p:spPr>
              <a:xfrm>
                <a:off x="1553015" y="1322041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0</a:t>
                </a:r>
                <a:endParaRPr lang="ko-KR" altLang="en-US" sz="220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DC08CB-EF6B-457D-8AB7-BB0C96A32D83}"/>
                </a:ext>
              </a:extLst>
            </p:cNvPr>
            <p:cNvSpPr txBox="1"/>
            <p:nvPr/>
          </p:nvSpPr>
          <p:spPr>
            <a:xfrm>
              <a:off x="2760593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</a:t>
              </a:r>
              <a:endParaRPr lang="ko-KR" altLang="en-US" sz="2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B6FB9-9E75-43B9-BFC1-B1A43F2A0CC7}"/>
                </a:ext>
              </a:extLst>
            </p:cNvPr>
            <p:cNvSpPr txBox="1"/>
            <p:nvPr/>
          </p:nvSpPr>
          <p:spPr>
            <a:xfrm>
              <a:off x="3707547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2</a:t>
              </a:r>
              <a:endParaRPr lang="ko-KR" altLang="en-US" sz="22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EFE501-517B-4614-8A18-4452F5E6CD11}"/>
                </a:ext>
              </a:extLst>
            </p:cNvPr>
            <p:cNvSpPr txBox="1"/>
            <p:nvPr/>
          </p:nvSpPr>
          <p:spPr>
            <a:xfrm>
              <a:off x="4654501" y="2136393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3</a:t>
              </a:r>
              <a:endParaRPr lang="ko-KR" altLang="en-US" sz="2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99DAB0-B02D-4CFE-A2DD-441CCB3AE73B}"/>
                </a:ext>
              </a:extLst>
            </p:cNvPr>
            <p:cNvSpPr txBox="1"/>
            <p:nvPr/>
          </p:nvSpPr>
          <p:spPr>
            <a:xfrm>
              <a:off x="5587147" y="2136392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4</a:t>
              </a:r>
              <a:endParaRPr lang="ko-KR" altLang="en-US" sz="2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056B74-24EA-4A68-BF22-E7BD7D6CF88C}"/>
                </a:ext>
              </a:extLst>
            </p:cNvPr>
            <p:cNvSpPr txBox="1"/>
            <p:nvPr/>
          </p:nvSpPr>
          <p:spPr>
            <a:xfrm>
              <a:off x="6519481" y="2136391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5</a:t>
              </a:r>
              <a:endParaRPr lang="ko-KR" altLang="en-US" sz="2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29A9B9-EF58-4419-97C0-671629F01BF8}"/>
                </a:ext>
              </a:extLst>
            </p:cNvPr>
            <p:cNvSpPr txBox="1"/>
            <p:nvPr/>
          </p:nvSpPr>
          <p:spPr>
            <a:xfrm>
              <a:off x="7466435" y="2136390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6</a:t>
              </a:r>
              <a:endParaRPr lang="ko-KR" altLang="en-US" sz="2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E2B7FA-BAFB-4F98-AE50-C50E5BA7AFF6}"/>
                </a:ext>
              </a:extLst>
            </p:cNvPr>
            <p:cNvSpPr txBox="1"/>
            <p:nvPr/>
          </p:nvSpPr>
          <p:spPr>
            <a:xfrm>
              <a:off x="8398769" y="2136389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7</a:t>
              </a:r>
              <a:endParaRPr lang="ko-KR" altLang="en-US" sz="2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261FB5-7F0F-47A6-A594-FD1111382AD0}"/>
                </a:ext>
              </a:extLst>
            </p:cNvPr>
            <p:cNvSpPr txBox="1"/>
            <p:nvPr/>
          </p:nvSpPr>
          <p:spPr>
            <a:xfrm>
              <a:off x="9338901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8</a:t>
              </a:r>
              <a:endParaRPr lang="ko-KR" altLang="en-US" sz="2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54003F-AD24-4370-8C0A-686348D1C8DD}"/>
                </a:ext>
              </a:extLst>
            </p:cNvPr>
            <p:cNvSpPr txBox="1"/>
            <p:nvPr/>
          </p:nvSpPr>
          <p:spPr>
            <a:xfrm>
              <a:off x="10278057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9</a:t>
              </a:r>
              <a:endParaRPr lang="ko-KR" altLang="en-US" sz="22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0A080C5-2A3D-4F42-B74E-695EEC00C8F1}"/>
                </a:ext>
              </a:extLst>
            </p:cNvPr>
            <p:cNvSpPr/>
            <p:nvPr/>
          </p:nvSpPr>
          <p:spPr>
            <a:xfrm>
              <a:off x="11158176" y="2596501"/>
              <a:ext cx="936000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None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BE1785-8D95-4801-9037-3293A93AA776}"/>
                </a:ext>
              </a:extLst>
            </p:cNvPr>
            <p:cNvSpPr txBox="1"/>
            <p:nvPr/>
          </p:nvSpPr>
          <p:spPr>
            <a:xfrm>
              <a:off x="11203881" y="2136387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10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89098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8D687F5-3E83-4409-85CB-45B6CF2B1B54}"/>
              </a:ext>
            </a:extLst>
          </p:cNvPr>
          <p:cNvGrpSpPr/>
          <p:nvPr/>
        </p:nvGrpSpPr>
        <p:grpSpPr>
          <a:xfrm>
            <a:off x="936391" y="2816388"/>
            <a:ext cx="10319218" cy="1225224"/>
            <a:chOff x="1774958" y="2136387"/>
            <a:chExt cx="10319218" cy="122522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72B3C01-1116-4B6E-B5A8-DFFC8DB04545}"/>
                </a:ext>
              </a:extLst>
            </p:cNvPr>
            <p:cNvGrpSpPr/>
            <p:nvPr/>
          </p:nvGrpSpPr>
          <p:grpSpPr>
            <a:xfrm>
              <a:off x="1774958" y="2136395"/>
              <a:ext cx="9381908" cy="1225216"/>
              <a:chOff x="1503380" y="1322041"/>
              <a:chExt cx="9381908" cy="122521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5204A33-2F07-4501-B375-A269D007B2EF}"/>
                  </a:ext>
                </a:extLst>
              </p:cNvPr>
              <p:cNvSpPr/>
              <p:nvPr/>
            </p:nvSpPr>
            <p:spPr>
              <a:xfrm>
                <a:off x="1503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432F101-BF62-4BB6-8D50-773BAD5A8E3F}"/>
                  </a:ext>
                </a:extLst>
              </p:cNvPr>
              <p:cNvSpPr/>
              <p:nvPr/>
            </p:nvSpPr>
            <p:spPr>
              <a:xfrm>
                <a:off x="2439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A12534-F58A-4324-BEB6-BB845CE5DD5D}"/>
                  </a:ext>
                </a:extLst>
              </p:cNvPr>
              <p:cNvSpPr/>
              <p:nvPr/>
            </p:nvSpPr>
            <p:spPr>
              <a:xfrm>
                <a:off x="3386334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B3B879-290D-428C-B211-D9E3B7578CA7}"/>
                  </a:ext>
                </a:extLst>
              </p:cNvPr>
              <p:cNvSpPr/>
              <p:nvPr/>
            </p:nvSpPr>
            <p:spPr>
              <a:xfrm>
                <a:off x="433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5AC18B2-31E6-4AA9-AA4F-28372E0AE2D3}"/>
                  </a:ext>
                </a:extLst>
              </p:cNvPr>
              <p:cNvSpPr/>
              <p:nvPr/>
            </p:nvSpPr>
            <p:spPr>
              <a:xfrm>
                <a:off x="526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9244D0-B8C8-44EA-9A1D-00984C041E94}"/>
                  </a:ext>
                </a:extLst>
              </p:cNvPr>
              <p:cNvSpPr/>
              <p:nvPr/>
            </p:nvSpPr>
            <p:spPr>
              <a:xfrm>
                <a:off x="6205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C64A877-B243-4575-A89D-96D31BF14D4B}"/>
                  </a:ext>
                </a:extLst>
              </p:cNvPr>
              <p:cNvSpPr/>
              <p:nvPr/>
            </p:nvSpPr>
            <p:spPr>
              <a:xfrm>
                <a:off x="7141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6A7AE73-3039-4D71-A743-AF55BB8C1688}"/>
                  </a:ext>
                </a:extLst>
              </p:cNvPr>
              <p:cNvSpPr/>
              <p:nvPr/>
            </p:nvSpPr>
            <p:spPr>
              <a:xfrm>
                <a:off x="8077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E39713-9C6E-4846-868B-301D873A267D}"/>
                  </a:ext>
                </a:extLst>
              </p:cNvPr>
              <p:cNvSpPr/>
              <p:nvPr/>
            </p:nvSpPr>
            <p:spPr>
              <a:xfrm>
                <a:off x="901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9A7DBEB-74C5-4EB1-AC70-5580C6555F04}"/>
                  </a:ext>
                </a:extLst>
              </p:cNvPr>
              <p:cNvSpPr/>
              <p:nvPr/>
            </p:nvSpPr>
            <p:spPr>
              <a:xfrm>
                <a:off x="994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ED7B5C-DE55-4B3F-8BD5-EA69C4CF7A3C}"/>
                  </a:ext>
                </a:extLst>
              </p:cNvPr>
              <p:cNvSpPr txBox="1"/>
              <p:nvPr/>
            </p:nvSpPr>
            <p:spPr>
              <a:xfrm>
                <a:off x="1553015" y="1322041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0</a:t>
                </a:r>
                <a:endParaRPr lang="ko-KR" altLang="en-US" sz="22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344AD4-76A4-4D79-8349-61A4D6EA67EF}"/>
                </a:ext>
              </a:extLst>
            </p:cNvPr>
            <p:cNvSpPr txBox="1"/>
            <p:nvPr/>
          </p:nvSpPr>
          <p:spPr>
            <a:xfrm>
              <a:off x="2760593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</a:t>
              </a:r>
              <a:endParaRPr lang="ko-KR" alt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FD118E-A4EA-4185-A629-5E0D1FC0DC45}"/>
                </a:ext>
              </a:extLst>
            </p:cNvPr>
            <p:cNvSpPr txBox="1"/>
            <p:nvPr/>
          </p:nvSpPr>
          <p:spPr>
            <a:xfrm>
              <a:off x="3707547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2</a:t>
              </a:r>
              <a:endParaRPr lang="ko-KR" altLang="en-US" sz="2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7DA949-70AD-419A-AA51-BF632A2D58E8}"/>
                </a:ext>
              </a:extLst>
            </p:cNvPr>
            <p:cNvSpPr txBox="1"/>
            <p:nvPr/>
          </p:nvSpPr>
          <p:spPr>
            <a:xfrm>
              <a:off x="4654501" y="2136393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3</a:t>
              </a:r>
              <a:endParaRPr lang="ko-KR" altLang="en-US" sz="2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B04F28-9A9B-49E6-9191-4817C5B87B25}"/>
                </a:ext>
              </a:extLst>
            </p:cNvPr>
            <p:cNvSpPr txBox="1"/>
            <p:nvPr/>
          </p:nvSpPr>
          <p:spPr>
            <a:xfrm>
              <a:off x="5587147" y="2136392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4</a:t>
              </a:r>
              <a:endParaRPr lang="ko-KR" altLang="en-US" sz="2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AC3C2E-284D-4017-8307-FE7ECD12B73A}"/>
                </a:ext>
              </a:extLst>
            </p:cNvPr>
            <p:cNvSpPr txBox="1"/>
            <p:nvPr/>
          </p:nvSpPr>
          <p:spPr>
            <a:xfrm>
              <a:off x="6519481" y="2136391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5</a:t>
              </a:r>
              <a:endParaRPr lang="ko-KR" altLang="en-US" sz="2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F9228-87ED-4C1B-A39B-43F81FA50506}"/>
                </a:ext>
              </a:extLst>
            </p:cNvPr>
            <p:cNvSpPr txBox="1"/>
            <p:nvPr/>
          </p:nvSpPr>
          <p:spPr>
            <a:xfrm>
              <a:off x="7466435" y="2136390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6</a:t>
              </a:r>
              <a:endParaRPr lang="ko-KR" altLang="en-US" sz="2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87932C-7D2D-44D1-8240-350E6657A0BE}"/>
                </a:ext>
              </a:extLst>
            </p:cNvPr>
            <p:cNvSpPr txBox="1"/>
            <p:nvPr/>
          </p:nvSpPr>
          <p:spPr>
            <a:xfrm>
              <a:off x="8398769" y="2136389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7</a:t>
              </a:r>
              <a:endParaRPr lang="ko-KR" altLang="en-US" sz="2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D996-461A-4723-8068-7685A530F29C}"/>
                </a:ext>
              </a:extLst>
            </p:cNvPr>
            <p:cNvSpPr txBox="1"/>
            <p:nvPr/>
          </p:nvSpPr>
          <p:spPr>
            <a:xfrm>
              <a:off x="9338901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8</a:t>
              </a:r>
              <a:endParaRPr lang="ko-KR" altLang="en-US" sz="2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C25B53-D600-4EE0-8489-15F7DD4F848A}"/>
                </a:ext>
              </a:extLst>
            </p:cNvPr>
            <p:cNvSpPr txBox="1"/>
            <p:nvPr/>
          </p:nvSpPr>
          <p:spPr>
            <a:xfrm>
              <a:off x="10278057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9</a:t>
              </a:r>
              <a:endParaRPr lang="ko-KR" altLang="en-US" sz="2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38F005-F46E-4D37-B480-741A7AA5409A}"/>
                </a:ext>
              </a:extLst>
            </p:cNvPr>
            <p:cNvSpPr/>
            <p:nvPr/>
          </p:nvSpPr>
          <p:spPr>
            <a:xfrm>
              <a:off x="11158176" y="2596501"/>
              <a:ext cx="936000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1447BF-A3D2-4BB0-9443-5FF28387B49E}"/>
                </a:ext>
              </a:extLst>
            </p:cNvPr>
            <p:cNvSpPr txBox="1"/>
            <p:nvPr/>
          </p:nvSpPr>
          <p:spPr>
            <a:xfrm>
              <a:off x="11203881" y="2136387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10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22903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562E3B-4620-4D63-8CF1-1221F098821F}"/>
              </a:ext>
            </a:extLst>
          </p:cNvPr>
          <p:cNvGrpSpPr/>
          <p:nvPr/>
        </p:nvGrpSpPr>
        <p:grpSpPr>
          <a:xfrm>
            <a:off x="928516" y="2069439"/>
            <a:ext cx="10334968" cy="2719122"/>
            <a:chOff x="665019" y="1205345"/>
            <a:chExt cx="10334968" cy="27191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B7D27D-6E88-4E05-8D15-417A75DED8D9}"/>
                </a:ext>
              </a:extLst>
            </p:cNvPr>
            <p:cNvSpPr txBox="1"/>
            <p:nvPr/>
          </p:nvSpPr>
          <p:spPr>
            <a:xfrm>
              <a:off x="665019" y="2660073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99</a:t>
              </a:r>
              <a:endParaRPr lang="ko-KR" altLang="en-US" sz="2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4BB289-1DE3-454A-96FE-51D974C4B724}"/>
                </a:ext>
              </a:extLst>
            </p:cNvPr>
            <p:cNvSpPr txBox="1"/>
            <p:nvPr/>
          </p:nvSpPr>
          <p:spPr>
            <a:xfrm>
              <a:off x="1648693" y="2660073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+</a:t>
              </a:r>
              <a:endParaRPr lang="ko-KR" altLang="en-US" sz="2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8E7E9-85D8-4D5C-A201-06400F22F6AA}"/>
                </a:ext>
              </a:extLst>
            </p:cNvPr>
            <p:cNvSpPr txBox="1"/>
            <p:nvPr/>
          </p:nvSpPr>
          <p:spPr>
            <a:xfrm>
              <a:off x="2632367" y="2660073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97</a:t>
              </a:r>
              <a:endParaRPr lang="ko-KR" alt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6F875F-4537-4546-81D2-2940391B4D4C}"/>
                </a:ext>
              </a:extLst>
            </p:cNvPr>
            <p:cNvSpPr txBox="1"/>
            <p:nvPr/>
          </p:nvSpPr>
          <p:spPr>
            <a:xfrm>
              <a:off x="3616041" y="2660072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+</a:t>
              </a:r>
              <a:endParaRPr lang="ko-KR" altLang="en-US" sz="2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E7F40-8F9E-4F50-95CD-87C28545B1C4}"/>
                </a:ext>
              </a:extLst>
            </p:cNvPr>
            <p:cNvSpPr txBox="1"/>
            <p:nvPr/>
          </p:nvSpPr>
          <p:spPr>
            <a:xfrm>
              <a:off x="4599715" y="2660071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116</a:t>
              </a:r>
              <a:endParaRPr lang="ko-KR" altLang="en-US" sz="2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3239AF-6107-418E-A8CA-8D072A5B96AD}"/>
                </a:ext>
              </a:extLst>
            </p:cNvPr>
            <p:cNvSpPr txBox="1"/>
            <p:nvPr/>
          </p:nvSpPr>
          <p:spPr>
            <a:xfrm>
              <a:off x="5583389" y="2660070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=</a:t>
              </a:r>
              <a:endParaRPr lang="ko-KR" altLang="en-US" sz="2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861366-0B03-474D-92C6-C2E9C7030DD9}"/>
                </a:ext>
              </a:extLst>
            </p:cNvPr>
            <p:cNvSpPr txBox="1"/>
            <p:nvPr/>
          </p:nvSpPr>
          <p:spPr>
            <a:xfrm>
              <a:off x="6567063" y="2660070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312</a:t>
              </a:r>
              <a:endParaRPr lang="ko-KR" altLang="en-US" sz="2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A7AA80-A822-4FFC-BD3D-1D95F8574D34}"/>
                </a:ext>
              </a:extLst>
            </p:cNvPr>
            <p:cNvSpPr txBox="1"/>
            <p:nvPr/>
          </p:nvSpPr>
          <p:spPr>
            <a:xfrm>
              <a:off x="6567063" y="3493580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312</a:t>
              </a:r>
              <a:endParaRPr lang="ko-KR" altLang="en-US" sz="2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F71541-5B5F-46D2-AD4D-B2F68B6745A7}"/>
                </a:ext>
              </a:extLst>
            </p:cNvPr>
            <p:cNvSpPr txBox="1"/>
            <p:nvPr/>
          </p:nvSpPr>
          <p:spPr>
            <a:xfrm>
              <a:off x="7370627" y="3493580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%</a:t>
              </a:r>
              <a:endParaRPr lang="ko-KR" altLang="en-US" sz="2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0DA1D-7EED-4C3B-B3C2-A1FA53BA689B}"/>
                </a:ext>
              </a:extLst>
            </p:cNvPr>
            <p:cNvSpPr txBox="1"/>
            <p:nvPr/>
          </p:nvSpPr>
          <p:spPr>
            <a:xfrm>
              <a:off x="8174191" y="3488833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11</a:t>
              </a:r>
              <a:endParaRPr lang="ko-KR" altLang="en-US" sz="22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0E344BB-90EE-433A-B82C-2DD40AB58E9F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77755" y="3704276"/>
              <a:ext cx="121866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C5E547-5558-4247-9EAB-0F7AE77E9DF5}"/>
                </a:ext>
              </a:extLst>
            </p:cNvPr>
            <p:cNvSpPr txBox="1"/>
            <p:nvPr/>
          </p:nvSpPr>
          <p:spPr>
            <a:xfrm>
              <a:off x="10196423" y="3488833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4</a:t>
              </a:r>
              <a:endParaRPr lang="ko-KR" altLang="en-US" sz="2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206883-A5CD-47F9-B604-A8BE79F4C0DF}"/>
                </a:ext>
              </a:extLst>
            </p:cNvPr>
            <p:cNvSpPr txBox="1"/>
            <p:nvPr/>
          </p:nvSpPr>
          <p:spPr>
            <a:xfrm>
              <a:off x="665019" y="1205345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</a:t>
              </a:r>
              <a:endParaRPr lang="ko-KR" altLang="en-US" sz="2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50ADB5-B20C-4B03-BDAC-46AC9127FB15}"/>
                </a:ext>
              </a:extLst>
            </p:cNvPr>
            <p:cNvSpPr txBox="1"/>
            <p:nvPr/>
          </p:nvSpPr>
          <p:spPr>
            <a:xfrm>
              <a:off x="2632367" y="1205345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a</a:t>
              </a:r>
              <a:endParaRPr lang="ko-KR" altLang="en-US" sz="2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46F5C8-57D4-4344-A6A3-381833C57BFF}"/>
                </a:ext>
              </a:extLst>
            </p:cNvPr>
            <p:cNvSpPr txBox="1"/>
            <p:nvPr/>
          </p:nvSpPr>
          <p:spPr>
            <a:xfrm>
              <a:off x="4599715" y="1205345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</a:t>
              </a:r>
              <a:endParaRPr lang="ko-KR" altLang="en-US" sz="220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360FE9A-32C8-4216-A4FC-1A799074C68E}"/>
                </a:ext>
              </a:extLst>
            </p:cNvPr>
            <p:cNvCxnSpPr>
              <a:stCxn id="17" idx="2"/>
              <a:endCxn id="4" idx="0"/>
            </p:cNvCxnSpPr>
            <p:nvPr/>
          </p:nvCxnSpPr>
          <p:spPr>
            <a:xfrm>
              <a:off x="1066801" y="1636232"/>
              <a:ext cx="0" cy="102384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5B79FF6-F607-4D72-8C62-83DAE914C4E2}"/>
                </a:ext>
              </a:extLst>
            </p:cNvPr>
            <p:cNvCxnSpPr>
              <a:stCxn id="18" idx="2"/>
              <a:endCxn id="6" idx="0"/>
            </p:cNvCxnSpPr>
            <p:nvPr/>
          </p:nvCxnSpPr>
          <p:spPr>
            <a:xfrm>
              <a:off x="3034149" y="1636232"/>
              <a:ext cx="0" cy="102384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53CAA95-6736-4196-8603-4FCCB9FE0F4C}"/>
                </a:ext>
              </a:extLst>
            </p:cNvPr>
            <p:cNvCxnSpPr>
              <a:stCxn id="19" idx="2"/>
              <a:endCxn id="8" idx="0"/>
            </p:cNvCxnSpPr>
            <p:nvPr/>
          </p:nvCxnSpPr>
          <p:spPr>
            <a:xfrm>
              <a:off x="5001497" y="1636232"/>
              <a:ext cx="0" cy="102383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12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8929F8-7CDF-45BA-8960-987D8D36575F}"/>
              </a:ext>
            </a:extLst>
          </p:cNvPr>
          <p:cNvGrpSpPr/>
          <p:nvPr/>
        </p:nvGrpSpPr>
        <p:grpSpPr>
          <a:xfrm>
            <a:off x="885167" y="1342680"/>
            <a:ext cx="10421665" cy="4172640"/>
            <a:chOff x="841819" y="615921"/>
            <a:chExt cx="10421665" cy="417264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267EC87-E677-47D4-B27E-30722DD770EE}"/>
                </a:ext>
              </a:extLst>
            </p:cNvPr>
            <p:cNvGrpSpPr/>
            <p:nvPr/>
          </p:nvGrpSpPr>
          <p:grpSpPr>
            <a:xfrm>
              <a:off x="841819" y="2069439"/>
              <a:ext cx="10421665" cy="2719122"/>
              <a:chOff x="578322" y="1205345"/>
              <a:chExt cx="10421665" cy="271912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2ED900-322D-4692-8CDC-BBB19542A254}"/>
                  </a:ext>
                </a:extLst>
              </p:cNvPr>
              <p:cNvSpPr txBox="1"/>
              <p:nvPr/>
            </p:nvSpPr>
            <p:spPr>
              <a:xfrm>
                <a:off x="578322" y="2660073"/>
                <a:ext cx="9836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99 * 1</a:t>
                </a:r>
                <a:endParaRPr lang="ko-KR" altLang="en-US" sz="22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1EAC1-3B3B-4D13-98CF-973ABE656367}"/>
                  </a:ext>
                </a:extLst>
              </p:cNvPr>
              <p:cNvSpPr txBox="1"/>
              <p:nvPr/>
            </p:nvSpPr>
            <p:spPr>
              <a:xfrm>
                <a:off x="1648693" y="2660073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+</a:t>
                </a:r>
                <a:endParaRPr lang="ko-KR" altLang="en-US" sz="22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3C2F7-0F5A-4E54-A82C-BE85E6BF08B4}"/>
                  </a:ext>
                </a:extLst>
              </p:cNvPr>
              <p:cNvSpPr txBox="1"/>
              <p:nvPr/>
            </p:nvSpPr>
            <p:spPr>
              <a:xfrm>
                <a:off x="2542312" y="2660070"/>
                <a:ext cx="9836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97 * 2</a:t>
                </a:r>
                <a:endParaRPr lang="ko-KR" altLang="en-US" sz="2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14583-8EDA-4755-A00F-37B86067587B}"/>
                  </a:ext>
                </a:extLst>
              </p:cNvPr>
              <p:cNvSpPr txBox="1"/>
              <p:nvPr/>
            </p:nvSpPr>
            <p:spPr>
              <a:xfrm>
                <a:off x="3616041" y="2660072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+</a:t>
                </a:r>
                <a:endParaRPr lang="ko-KR" altLang="en-US" sz="2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A412E-3464-441E-8E1B-8B86B8006159}"/>
                  </a:ext>
                </a:extLst>
              </p:cNvPr>
              <p:cNvSpPr txBox="1"/>
              <p:nvPr/>
            </p:nvSpPr>
            <p:spPr>
              <a:xfrm>
                <a:off x="4416248" y="2660070"/>
                <a:ext cx="11671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116 * 3</a:t>
                </a:r>
                <a:endParaRPr lang="ko-KR" altLang="en-US" sz="2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B559A8-DCA3-477B-8A51-AA25B4EDC14B}"/>
                  </a:ext>
                </a:extLst>
              </p:cNvPr>
              <p:cNvSpPr txBox="1"/>
              <p:nvPr/>
            </p:nvSpPr>
            <p:spPr>
              <a:xfrm>
                <a:off x="5583389" y="2660070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=</a:t>
                </a:r>
                <a:endParaRPr lang="ko-KR" altLang="en-US" sz="22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709B4A-362C-43D9-BD77-00B5ECA5B0B5}"/>
                  </a:ext>
                </a:extLst>
              </p:cNvPr>
              <p:cNvSpPr txBox="1"/>
              <p:nvPr/>
            </p:nvSpPr>
            <p:spPr>
              <a:xfrm>
                <a:off x="6567063" y="2660070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641</a:t>
                </a:r>
                <a:endParaRPr lang="ko-KR" altLang="en-US" sz="22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6192B9-4132-4BA5-A686-63AC7C6CFF20}"/>
                  </a:ext>
                </a:extLst>
              </p:cNvPr>
              <p:cNvSpPr txBox="1"/>
              <p:nvPr/>
            </p:nvSpPr>
            <p:spPr>
              <a:xfrm>
                <a:off x="6567063" y="3493580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641</a:t>
                </a:r>
                <a:endParaRPr lang="ko-KR" altLang="en-US" sz="2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F9263E-F14F-415D-8F45-8ED7167529C4}"/>
                  </a:ext>
                </a:extLst>
              </p:cNvPr>
              <p:cNvSpPr txBox="1"/>
              <p:nvPr/>
            </p:nvSpPr>
            <p:spPr>
              <a:xfrm>
                <a:off x="7370627" y="3493580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%</a:t>
                </a:r>
                <a:endParaRPr lang="ko-KR" altLang="en-US" sz="22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160C0D-0B32-4690-8071-3D0FF50B1E7B}"/>
                  </a:ext>
                </a:extLst>
              </p:cNvPr>
              <p:cNvSpPr txBox="1"/>
              <p:nvPr/>
            </p:nvSpPr>
            <p:spPr>
              <a:xfrm>
                <a:off x="8174191" y="3488833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11</a:t>
                </a:r>
                <a:endParaRPr lang="ko-KR" altLang="en-US" sz="2200"/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EF9D3F5-02ED-40EB-9682-59B73429806B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flipV="1">
                <a:off x="8977755" y="3704276"/>
                <a:ext cx="1218668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B40863-2F95-487E-A896-8F5CF66AD666}"/>
                  </a:ext>
                </a:extLst>
              </p:cNvPr>
              <p:cNvSpPr txBox="1"/>
              <p:nvPr/>
            </p:nvSpPr>
            <p:spPr>
              <a:xfrm>
                <a:off x="10196423" y="3488833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3</a:t>
                </a:r>
                <a:endParaRPr lang="ko-KR" altLang="en-US" sz="22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530D44-9B1F-46D1-838E-8E6617A9F705}"/>
                  </a:ext>
                </a:extLst>
              </p:cNvPr>
              <p:cNvSpPr txBox="1"/>
              <p:nvPr/>
            </p:nvSpPr>
            <p:spPr>
              <a:xfrm>
                <a:off x="665019" y="1205345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c</a:t>
                </a:r>
                <a:endParaRPr lang="ko-KR" altLang="en-US" sz="2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C13548-6A09-4759-BEE3-676BAABE9A41}"/>
                  </a:ext>
                </a:extLst>
              </p:cNvPr>
              <p:cNvSpPr txBox="1"/>
              <p:nvPr/>
            </p:nvSpPr>
            <p:spPr>
              <a:xfrm>
                <a:off x="2632367" y="1205345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a</a:t>
                </a:r>
                <a:endParaRPr lang="ko-KR" altLang="en-US" sz="22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81DB98-7F98-492F-8BD0-40FF8676A8AA}"/>
                  </a:ext>
                </a:extLst>
              </p:cNvPr>
              <p:cNvSpPr txBox="1"/>
              <p:nvPr/>
            </p:nvSpPr>
            <p:spPr>
              <a:xfrm>
                <a:off x="4599715" y="1205345"/>
                <a:ext cx="8035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t</a:t>
                </a:r>
                <a:endParaRPr lang="ko-KR" altLang="en-US" sz="2200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2AE38BA-9FC1-4ED0-B2FC-E29CE70E369F}"/>
                  </a:ext>
                </a:extLst>
              </p:cNvPr>
              <p:cNvCxnSpPr>
                <a:cxnSpLocks/>
                <a:stCxn id="17" idx="2"/>
                <a:endCxn id="5" idx="0"/>
              </p:cNvCxnSpPr>
              <p:nvPr/>
            </p:nvCxnSpPr>
            <p:spPr>
              <a:xfrm>
                <a:off x="1066801" y="1636232"/>
                <a:ext cx="3358" cy="102384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CC589989-E2A3-43F8-AFF7-5CC14992C735}"/>
                  </a:ext>
                </a:extLst>
              </p:cNvPr>
              <p:cNvCxnSpPr>
                <a:cxnSpLocks/>
                <a:stCxn id="18" idx="2"/>
                <a:endCxn id="7" idx="0"/>
              </p:cNvCxnSpPr>
              <p:nvPr/>
            </p:nvCxnSpPr>
            <p:spPr>
              <a:xfrm>
                <a:off x="3034149" y="1636232"/>
                <a:ext cx="0" cy="10238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8E321C06-9944-4448-9EE3-E99FAD06FF47}"/>
                  </a:ext>
                </a:extLst>
              </p:cNvPr>
              <p:cNvCxnSpPr>
                <a:cxnSpLocks/>
                <a:stCxn id="19" idx="2"/>
                <a:endCxn id="9" idx="0"/>
              </p:cNvCxnSpPr>
              <p:nvPr/>
            </p:nvCxnSpPr>
            <p:spPr>
              <a:xfrm flipH="1">
                <a:off x="4999819" y="1636232"/>
                <a:ext cx="1678" cy="10238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E6C30D-70C4-4B3F-A0A3-8E1E4EB8B608}"/>
                </a:ext>
              </a:extLst>
            </p:cNvPr>
            <p:cNvSpPr txBox="1"/>
            <p:nvPr/>
          </p:nvSpPr>
          <p:spPr>
            <a:xfrm>
              <a:off x="928516" y="1045598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</a:t>
              </a:r>
              <a:endParaRPr lang="ko-KR" altLang="en-US" sz="2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946CBA-4C08-429F-8427-6AC04A2AB579}"/>
                </a:ext>
              </a:extLst>
            </p:cNvPr>
            <p:cNvSpPr txBox="1"/>
            <p:nvPr/>
          </p:nvSpPr>
          <p:spPr>
            <a:xfrm>
              <a:off x="2895864" y="1045598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2</a:t>
              </a:r>
              <a:endParaRPr lang="ko-KR" altLang="en-US" sz="2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BE22BD-C0D6-47BC-A0B5-C42555A01838}"/>
                </a:ext>
              </a:extLst>
            </p:cNvPr>
            <p:cNvSpPr txBox="1"/>
            <p:nvPr/>
          </p:nvSpPr>
          <p:spPr>
            <a:xfrm>
              <a:off x="4861533" y="1045597"/>
              <a:ext cx="8035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3</a:t>
              </a:r>
              <a:endParaRPr lang="ko-KR" altLang="en-US" sz="22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DD328E-72AE-4F2F-B5F5-3269B204D755}"/>
                </a:ext>
              </a:extLst>
            </p:cNvPr>
            <p:cNvSpPr txBox="1"/>
            <p:nvPr/>
          </p:nvSpPr>
          <p:spPr>
            <a:xfrm>
              <a:off x="2566983" y="615921"/>
              <a:ext cx="1447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position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8911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099CAB-F8DC-4A11-8A11-7EB0C8EAC0E5}"/>
              </a:ext>
            </a:extLst>
          </p:cNvPr>
          <p:cNvGrpSpPr/>
          <p:nvPr/>
        </p:nvGrpSpPr>
        <p:grpSpPr>
          <a:xfrm>
            <a:off x="936391" y="2816388"/>
            <a:ext cx="10319218" cy="1225224"/>
            <a:chOff x="1774958" y="2136387"/>
            <a:chExt cx="10319218" cy="122522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6B7F23D-B7B1-4399-83E0-11A3F62EC5A9}"/>
                </a:ext>
              </a:extLst>
            </p:cNvPr>
            <p:cNvGrpSpPr/>
            <p:nvPr/>
          </p:nvGrpSpPr>
          <p:grpSpPr>
            <a:xfrm>
              <a:off x="1774958" y="2136395"/>
              <a:ext cx="9381908" cy="1225216"/>
              <a:chOff x="1503380" y="1322041"/>
              <a:chExt cx="9381908" cy="122521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0B8AA9C-0503-4933-9E68-72666C09B7EE}"/>
                  </a:ext>
                </a:extLst>
              </p:cNvPr>
              <p:cNvSpPr/>
              <p:nvPr/>
            </p:nvSpPr>
            <p:spPr>
              <a:xfrm>
                <a:off x="1503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BD1829B-471B-4EA7-8CF9-DBA8E24A93C5}"/>
                  </a:ext>
                </a:extLst>
              </p:cNvPr>
              <p:cNvSpPr/>
              <p:nvPr/>
            </p:nvSpPr>
            <p:spPr>
              <a:xfrm>
                <a:off x="2439380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73C315C-73EE-472D-8120-C25EB3E5F072}"/>
                  </a:ext>
                </a:extLst>
              </p:cNvPr>
              <p:cNvSpPr/>
              <p:nvPr/>
            </p:nvSpPr>
            <p:spPr>
              <a:xfrm>
                <a:off x="3386334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7DEDEC5-9A04-4557-8BDC-F52422918D02}"/>
                  </a:ext>
                </a:extLst>
              </p:cNvPr>
              <p:cNvSpPr/>
              <p:nvPr/>
            </p:nvSpPr>
            <p:spPr>
              <a:xfrm>
                <a:off x="433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D004E2B-C1A6-4A4A-B27E-676FB2DF3EFB}"/>
                  </a:ext>
                </a:extLst>
              </p:cNvPr>
              <p:cNvSpPr/>
              <p:nvPr/>
            </p:nvSpPr>
            <p:spPr>
              <a:xfrm>
                <a:off x="526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F337F69-1C66-4227-8510-01BF4AD53CBB}"/>
                  </a:ext>
                </a:extLst>
              </p:cNvPr>
              <p:cNvSpPr/>
              <p:nvPr/>
            </p:nvSpPr>
            <p:spPr>
              <a:xfrm>
                <a:off x="6205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0A8E6EF-C8B3-49AD-89A4-98760786DC6C}"/>
                  </a:ext>
                </a:extLst>
              </p:cNvPr>
              <p:cNvSpPr/>
              <p:nvPr/>
            </p:nvSpPr>
            <p:spPr>
              <a:xfrm>
                <a:off x="7141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8FEC01C-A35C-4D50-9CEA-36A9DCAD55E4}"/>
                  </a:ext>
                </a:extLst>
              </p:cNvPr>
              <p:cNvSpPr/>
              <p:nvPr/>
            </p:nvSpPr>
            <p:spPr>
              <a:xfrm>
                <a:off x="8077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4688392-703F-4428-BB82-0657AA378766}"/>
                  </a:ext>
                </a:extLst>
              </p:cNvPr>
              <p:cNvSpPr/>
              <p:nvPr/>
            </p:nvSpPr>
            <p:spPr>
              <a:xfrm>
                <a:off x="901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1CB7D7-6311-4002-9393-34024F21F880}"/>
                  </a:ext>
                </a:extLst>
              </p:cNvPr>
              <p:cNvSpPr/>
              <p:nvPr/>
            </p:nvSpPr>
            <p:spPr>
              <a:xfrm>
                <a:off x="994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AF403D-1CF1-4E41-9C14-A6061487D7BF}"/>
                  </a:ext>
                </a:extLst>
              </p:cNvPr>
              <p:cNvSpPr txBox="1"/>
              <p:nvPr/>
            </p:nvSpPr>
            <p:spPr>
              <a:xfrm>
                <a:off x="1553015" y="1322041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0</a:t>
                </a:r>
                <a:endParaRPr lang="ko-KR" altLang="en-US" sz="22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DA3627-A67A-4757-AFF1-879DF68B6A60}"/>
                </a:ext>
              </a:extLst>
            </p:cNvPr>
            <p:cNvSpPr txBox="1"/>
            <p:nvPr/>
          </p:nvSpPr>
          <p:spPr>
            <a:xfrm>
              <a:off x="2760593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</a:t>
              </a:r>
              <a:endParaRPr lang="ko-KR" alt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B80D55-8FDF-4444-ABA5-6140ADB9ABDE}"/>
                </a:ext>
              </a:extLst>
            </p:cNvPr>
            <p:cNvSpPr txBox="1"/>
            <p:nvPr/>
          </p:nvSpPr>
          <p:spPr>
            <a:xfrm>
              <a:off x="3707547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2</a:t>
              </a:r>
              <a:endParaRPr lang="ko-KR" altLang="en-US" sz="2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7810D-B8DA-4A67-BCCD-D62DBFC8D572}"/>
                </a:ext>
              </a:extLst>
            </p:cNvPr>
            <p:cNvSpPr txBox="1"/>
            <p:nvPr/>
          </p:nvSpPr>
          <p:spPr>
            <a:xfrm>
              <a:off x="4654501" y="2136393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3</a:t>
              </a:r>
              <a:endParaRPr lang="ko-KR" altLang="en-US" sz="2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50A72-BB1B-4B52-AE40-DD8E1683A838}"/>
                </a:ext>
              </a:extLst>
            </p:cNvPr>
            <p:cNvSpPr txBox="1"/>
            <p:nvPr/>
          </p:nvSpPr>
          <p:spPr>
            <a:xfrm>
              <a:off x="5587147" y="2136392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4</a:t>
              </a:r>
              <a:endParaRPr lang="ko-KR" altLang="en-US" sz="2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D7BF0B-A137-4A64-937A-65F0B3173F98}"/>
                </a:ext>
              </a:extLst>
            </p:cNvPr>
            <p:cNvSpPr txBox="1"/>
            <p:nvPr/>
          </p:nvSpPr>
          <p:spPr>
            <a:xfrm>
              <a:off x="6519481" y="2136391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5</a:t>
              </a:r>
              <a:endParaRPr lang="ko-KR" altLang="en-US" sz="2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C9E8D4-D59B-46D2-8A93-CD737FD7FA77}"/>
                </a:ext>
              </a:extLst>
            </p:cNvPr>
            <p:cNvSpPr txBox="1"/>
            <p:nvPr/>
          </p:nvSpPr>
          <p:spPr>
            <a:xfrm>
              <a:off x="7466435" y="2136390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6</a:t>
              </a:r>
              <a:endParaRPr lang="ko-KR" altLang="en-US" sz="2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A74E5C-D4D1-4FC2-8577-886A303BBFBF}"/>
                </a:ext>
              </a:extLst>
            </p:cNvPr>
            <p:cNvSpPr txBox="1"/>
            <p:nvPr/>
          </p:nvSpPr>
          <p:spPr>
            <a:xfrm>
              <a:off x="8398769" y="2136389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7</a:t>
              </a:r>
              <a:endParaRPr lang="ko-KR" altLang="en-US" sz="2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12F0FC-6378-4774-84B6-0BBBB122FFDF}"/>
                </a:ext>
              </a:extLst>
            </p:cNvPr>
            <p:cNvSpPr txBox="1"/>
            <p:nvPr/>
          </p:nvSpPr>
          <p:spPr>
            <a:xfrm>
              <a:off x="9338901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8</a:t>
              </a:r>
              <a:endParaRPr lang="ko-KR" altLang="en-US" sz="2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F7CB4-B45B-467A-A861-2052E1A94EFE}"/>
                </a:ext>
              </a:extLst>
            </p:cNvPr>
            <p:cNvSpPr txBox="1"/>
            <p:nvPr/>
          </p:nvSpPr>
          <p:spPr>
            <a:xfrm>
              <a:off x="10278057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9</a:t>
              </a:r>
              <a:endParaRPr lang="ko-KR" altLang="en-US" sz="2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2E0178-E0AC-4152-8FDA-9E9FFE4AC9D3}"/>
                </a:ext>
              </a:extLst>
            </p:cNvPr>
            <p:cNvSpPr/>
            <p:nvPr/>
          </p:nvSpPr>
          <p:spPr>
            <a:xfrm>
              <a:off x="11158176" y="2596501"/>
              <a:ext cx="936000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E87BFC-1EC1-4788-9307-033E1CD0B0ED}"/>
                </a:ext>
              </a:extLst>
            </p:cNvPr>
            <p:cNvSpPr txBox="1"/>
            <p:nvPr/>
          </p:nvSpPr>
          <p:spPr>
            <a:xfrm>
              <a:off x="11203881" y="2136387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10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404856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B855181-C21D-48A1-AFE9-55772A9932B4}"/>
              </a:ext>
            </a:extLst>
          </p:cNvPr>
          <p:cNvGrpSpPr/>
          <p:nvPr/>
        </p:nvGrpSpPr>
        <p:grpSpPr>
          <a:xfrm>
            <a:off x="936391" y="2816388"/>
            <a:ext cx="10319218" cy="1225224"/>
            <a:chOff x="1774958" y="2136387"/>
            <a:chExt cx="10319218" cy="122522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638C6A0-6FC5-4314-9054-DB406372AF17}"/>
                </a:ext>
              </a:extLst>
            </p:cNvPr>
            <p:cNvGrpSpPr/>
            <p:nvPr/>
          </p:nvGrpSpPr>
          <p:grpSpPr>
            <a:xfrm>
              <a:off x="1774958" y="2136395"/>
              <a:ext cx="9381908" cy="1225216"/>
              <a:chOff x="1503380" y="1322041"/>
              <a:chExt cx="9381908" cy="122521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5444FFA-8144-4E33-AFBD-B7F8F95BA31F}"/>
                  </a:ext>
                </a:extLst>
              </p:cNvPr>
              <p:cNvSpPr/>
              <p:nvPr/>
            </p:nvSpPr>
            <p:spPr>
              <a:xfrm>
                <a:off x="1503380" y="1782147"/>
                <a:ext cx="936000" cy="765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77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647C5A0-1CF6-4AE6-A587-1175F99C8BC7}"/>
                  </a:ext>
                </a:extLst>
              </p:cNvPr>
              <p:cNvSpPr/>
              <p:nvPr/>
            </p:nvSpPr>
            <p:spPr>
              <a:xfrm>
                <a:off x="2439380" y="1782147"/>
                <a:ext cx="936000" cy="765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44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01EC785-DE85-48DE-8519-4DD98D309490}"/>
                  </a:ext>
                </a:extLst>
              </p:cNvPr>
              <p:cNvSpPr/>
              <p:nvPr/>
            </p:nvSpPr>
            <p:spPr>
              <a:xfrm>
                <a:off x="3386334" y="1782147"/>
                <a:ext cx="936000" cy="765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55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E48C737-1E6E-4386-9813-7A247C0D9F54}"/>
                  </a:ext>
                </a:extLst>
              </p:cNvPr>
              <p:cNvSpPr/>
              <p:nvPr/>
            </p:nvSpPr>
            <p:spPr>
              <a:xfrm>
                <a:off x="433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27A9EB-64F1-4049-AEEA-8CA1C30A06FF}"/>
                  </a:ext>
                </a:extLst>
              </p:cNvPr>
              <p:cNvSpPr/>
              <p:nvPr/>
            </p:nvSpPr>
            <p:spPr>
              <a:xfrm>
                <a:off x="526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C2D1D60-AE1E-490A-B650-E23BA47CFEE2}"/>
                  </a:ext>
                </a:extLst>
              </p:cNvPr>
              <p:cNvSpPr/>
              <p:nvPr/>
            </p:nvSpPr>
            <p:spPr>
              <a:xfrm>
                <a:off x="6205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93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90E1E84-75CD-4004-83E1-94C81ADA2907}"/>
                  </a:ext>
                </a:extLst>
              </p:cNvPr>
              <p:cNvSpPr/>
              <p:nvPr/>
            </p:nvSpPr>
            <p:spPr>
              <a:xfrm>
                <a:off x="7141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DBD4DC6-C308-46A0-96C2-73B9BF5C0409}"/>
                  </a:ext>
                </a:extLst>
              </p:cNvPr>
              <p:cNvSpPr/>
              <p:nvPr/>
            </p:nvSpPr>
            <p:spPr>
              <a:xfrm>
                <a:off x="8077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6593EF7-E45F-404A-89FE-6D5F87A9FD04}"/>
                  </a:ext>
                </a:extLst>
              </p:cNvPr>
              <p:cNvSpPr/>
              <p:nvPr/>
            </p:nvSpPr>
            <p:spPr>
              <a:xfrm>
                <a:off x="9013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None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2F36893-DF9B-4A4B-B808-BAF02C2FA4DA}"/>
                  </a:ext>
                </a:extLst>
              </p:cNvPr>
              <p:cNvSpPr/>
              <p:nvPr/>
            </p:nvSpPr>
            <p:spPr>
              <a:xfrm>
                <a:off x="9949288" y="1782147"/>
                <a:ext cx="936000" cy="765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sz="2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920911-1FC1-469B-8E2C-669107E1A67A}"/>
                  </a:ext>
                </a:extLst>
              </p:cNvPr>
              <p:cNvSpPr txBox="1"/>
              <p:nvPr/>
            </p:nvSpPr>
            <p:spPr>
              <a:xfrm>
                <a:off x="1553015" y="1322041"/>
                <a:ext cx="83673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0</a:t>
                </a:r>
                <a:endParaRPr lang="ko-KR" altLang="en-US" sz="22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93FF2F-9DC0-4E01-8913-FB4E21B3915A}"/>
                </a:ext>
              </a:extLst>
            </p:cNvPr>
            <p:cNvSpPr txBox="1"/>
            <p:nvPr/>
          </p:nvSpPr>
          <p:spPr>
            <a:xfrm>
              <a:off x="2760593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</a:t>
              </a:r>
              <a:endParaRPr lang="ko-KR" alt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8DE8D5-2470-46D0-ACCE-8B3A6981B04D}"/>
                </a:ext>
              </a:extLst>
            </p:cNvPr>
            <p:cNvSpPr txBox="1"/>
            <p:nvPr/>
          </p:nvSpPr>
          <p:spPr>
            <a:xfrm>
              <a:off x="3707547" y="2136394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2</a:t>
              </a:r>
              <a:endParaRPr lang="ko-KR" altLang="en-US" sz="2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681D6A-2246-4DDE-B8DF-D4A60F36A378}"/>
                </a:ext>
              </a:extLst>
            </p:cNvPr>
            <p:cNvSpPr txBox="1"/>
            <p:nvPr/>
          </p:nvSpPr>
          <p:spPr>
            <a:xfrm>
              <a:off x="4654501" y="2136393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3</a:t>
              </a:r>
              <a:endParaRPr lang="ko-KR" altLang="en-US" sz="2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91A9D7-3168-4600-B2CB-ECC3FBACC7A3}"/>
                </a:ext>
              </a:extLst>
            </p:cNvPr>
            <p:cNvSpPr txBox="1"/>
            <p:nvPr/>
          </p:nvSpPr>
          <p:spPr>
            <a:xfrm>
              <a:off x="5587147" y="2136392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4</a:t>
              </a:r>
              <a:endParaRPr lang="ko-KR" altLang="en-US" sz="2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9C7D23-0248-4BA7-95CD-6108907E37FA}"/>
                </a:ext>
              </a:extLst>
            </p:cNvPr>
            <p:cNvSpPr txBox="1"/>
            <p:nvPr/>
          </p:nvSpPr>
          <p:spPr>
            <a:xfrm>
              <a:off x="6519481" y="2136391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5</a:t>
              </a:r>
              <a:endParaRPr lang="ko-KR" altLang="en-US" sz="2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F517FD-A50D-4DD4-9D22-8AF8F3862350}"/>
                </a:ext>
              </a:extLst>
            </p:cNvPr>
            <p:cNvSpPr txBox="1"/>
            <p:nvPr/>
          </p:nvSpPr>
          <p:spPr>
            <a:xfrm>
              <a:off x="7466435" y="2136390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6</a:t>
              </a:r>
              <a:endParaRPr lang="ko-KR" altLang="en-US" sz="2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3529A8-01F0-43E6-99F8-E8CBAE149B62}"/>
                </a:ext>
              </a:extLst>
            </p:cNvPr>
            <p:cNvSpPr txBox="1"/>
            <p:nvPr/>
          </p:nvSpPr>
          <p:spPr>
            <a:xfrm>
              <a:off x="8398769" y="2136389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7</a:t>
              </a:r>
              <a:endParaRPr lang="ko-KR" altLang="en-US" sz="2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196988-35AD-4C0A-8151-017540DC1ABD}"/>
                </a:ext>
              </a:extLst>
            </p:cNvPr>
            <p:cNvSpPr txBox="1"/>
            <p:nvPr/>
          </p:nvSpPr>
          <p:spPr>
            <a:xfrm>
              <a:off x="9338901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8</a:t>
              </a:r>
              <a:endParaRPr lang="ko-KR" altLang="en-US" sz="2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F3FEA4-5D74-4AA6-90F8-9A90275AD2B1}"/>
                </a:ext>
              </a:extLst>
            </p:cNvPr>
            <p:cNvSpPr txBox="1"/>
            <p:nvPr/>
          </p:nvSpPr>
          <p:spPr>
            <a:xfrm>
              <a:off x="10278057" y="2136388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9</a:t>
              </a:r>
              <a:endParaRPr lang="ko-KR" altLang="en-US" sz="2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7839BEA-40A4-4C21-92FF-8FB60F9AC3AE}"/>
                </a:ext>
              </a:extLst>
            </p:cNvPr>
            <p:cNvSpPr/>
            <p:nvPr/>
          </p:nvSpPr>
          <p:spPr>
            <a:xfrm>
              <a:off x="11158176" y="2596501"/>
              <a:ext cx="936000" cy="765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ysClr val="windowText" lastClr="000000"/>
                  </a:solidFill>
                </a:rPr>
                <a:t>54</a:t>
              </a:r>
              <a:endParaRPr lang="ko-KR" altLang="en-US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FCCE5B-F905-4544-8FD4-54AAE878F250}"/>
                </a:ext>
              </a:extLst>
            </p:cNvPr>
            <p:cNvSpPr txBox="1"/>
            <p:nvPr/>
          </p:nvSpPr>
          <p:spPr>
            <a:xfrm>
              <a:off x="11203881" y="2136387"/>
              <a:ext cx="836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10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25829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1071</Words>
  <Application>Microsoft Office PowerPoint</Application>
  <PresentationFormat>와이드스크린</PresentationFormat>
  <Paragraphs>891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경준</dc:creator>
  <cp:lastModifiedBy>이 경준</cp:lastModifiedBy>
  <cp:revision>13</cp:revision>
  <dcterms:created xsi:type="dcterms:W3CDTF">2021-08-20T06:11:31Z</dcterms:created>
  <dcterms:modified xsi:type="dcterms:W3CDTF">2021-08-22T03:22:14Z</dcterms:modified>
</cp:coreProperties>
</file>