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70" r:id="rId12"/>
    <p:sldId id="266" r:id="rId13"/>
    <p:sldId id="267" r:id="rId14"/>
    <p:sldId id="268" r:id="rId15"/>
    <p:sldId id="281" r:id="rId16"/>
    <p:sldId id="282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>
        <p:scale>
          <a:sx n="100" d="100"/>
          <a:sy n="100" d="100"/>
        </p:scale>
        <p:origin x="-984" y="-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CADE9-6017-9547-9E21-B95C0B280AC1}" type="datetimeFigureOut">
              <a:rPr lang="en-KR" smtClean="0"/>
              <a:t>12/23/2021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CAB34-70C4-204F-B49B-D7455F47895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7628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CAB34-70C4-204F-B49B-D7455F47895D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221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1779-48E6-DA47-9427-774CD9A58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A6B8E-83E3-4444-8366-670400757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2E38B-2187-9146-87F6-ED6737EF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DF9D-B322-BC48-B0F2-095916CB66DD}" type="datetimeFigureOut">
              <a:rPr lang="en-KR" smtClean="0"/>
              <a:t>12/23/2021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DD3D3-EEF3-9A42-9E6A-41ED50A3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149D2-DA33-A240-9FA4-43860682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4F2-5440-4B4B-8E3A-B2D2C63D3F3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381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26BB-919A-1849-8535-29235625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FAA98-2724-1C41-8037-0829E1438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9C5F9-88DE-FF43-8593-906E129B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DF9D-B322-BC48-B0F2-095916CB66DD}" type="datetimeFigureOut">
              <a:rPr lang="en-KR" smtClean="0"/>
              <a:t>12/23/2021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D3F2D-1A3C-174A-90A0-21286BB2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18371-1046-DC40-B4D2-8024D5FE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4F2-5440-4B4B-8E3A-B2D2C63D3F3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7020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1266D-53CE-6542-99E7-F5B6333EB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B6B49-23E9-654C-B58F-A962B552B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0E706-F1F3-D84B-A1AA-5D4A6C97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DF9D-B322-BC48-B0F2-095916CB66DD}" type="datetimeFigureOut">
              <a:rPr lang="en-KR" smtClean="0"/>
              <a:t>12/23/2021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4A672-2831-6E4F-A7AF-2B8DE0ED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FF84F-519E-2E44-BDE4-A94863D9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4F2-5440-4B4B-8E3A-B2D2C63D3F3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9819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3E13-7E28-3646-B470-6BDA5D46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64C4-724C-014A-AFE8-2BDF76869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C5AD-D2EE-7244-AF84-E6B21A0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DF9D-B322-BC48-B0F2-095916CB66DD}" type="datetimeFigureOut">
              <a:rPr lang="en-KR" smtClean="0"/>
              <a:t>12/23/2021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6C564-2734-7747-999A-E217244A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4E33D-61D5-984E-9F0D-55027E28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4F2-5440-4B4B-8E3A-B2D2C63D3F3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3059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66AE-DA88-5C4A-B19A-B91F0712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B3E28-4071-4843-87D4-392FE7FAD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4799A-AF05-2A4E-9525-AE097F3F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DF9D-B322-BC48-B0F2-095916CB66DD}" type="datetimeFigureOut">
              <a:rPr lang="en-KR" smtClean="0"/>
              <a:t>12/23/2021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D0381-3305-D64C-8607-68CD8B27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6B520-8070-824E-A268-D394EDAE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4F2-5440-4B4B-8E3A-B2D2C63D3F3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5780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872A-C830-EC4A-96CC-2D003E57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E573-68ED-BD4A-BE07-939F1C925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86DD2-BB21-9B48-8CDD-100BFC164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71CBE-26CD-9744-A1AA-57F62E23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DF9D-B322-BC48-B0F2-095916CB66DD}" type="datetimeFigureOut">
              <a:rPr lang="en-KR" smtClean="0"/>
              <a:t>12/23/2021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5462A-3C0E-3C4D-932A-16E6D2C2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1166D-B93D-7E4F-800F-22593D1C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4F2-5440-4B4B-8E3A-B2D2C63D3F3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3979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7352-E293-8C42-AF23-66A503AD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0CAA0-F0A1-F448-973B-807324BC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BC9F5-5AF3-7A43-8ED1-11F3FDA48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1959C-D25B-4C4F-B867-C4C3D5F6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23EC3-FBB1-3E4C-AD80-A25F14787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55B10-6FCC-0D49-9E12-950CA638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DF9D-B322-BC48-B0F2-095916CB66DD}" type="datetimeFigureOut">
              <a:rPr lang="en-KR" smtClean="0"/>
              <a:t>12/23/2021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94D55-76D3-A741-B018-8828D058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E53F3-7BF3-364D-ABB4-7AB0B620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4F2-5440-4B4B-8E3A-B2D2C63D3F3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0088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8F68A-2146-6443-B030-598B548E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B73C6-D229-0641-A706-5433379A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DF9D-B322-BC48-B0F2-095916CB66DD}" type="datetimeFigureOut">
              <a:rPr lang="en-KR" smtClean="0"/>
              <a:t>12/23/2021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D07CB-F143-4B4D-A488-64835AB5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76B45-BEC0-AE4C-AFC5-BACE3BD9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4F2-5440-4B4B-8E3A-B2D2C63D3F3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2637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74261-E37E-984D-B2E8-3AC39F68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DF9D-B322-BC48-B0F2-095916CB66DD}" type="datetimeFigureOut">
              <a:rPr lang="en-KR" smtClean="0"/>
              <a:t>12/23/2021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EED3E-D805-4142-AAE8-1DDC11F8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57C07-9B7C-4941-A3D2-0A474B1C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4F2-5440-4B4B-8E3A-B2D2C63D3F3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903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F92D-F91F-A943-B8BC-127925A7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F778-E970-F041-B71F-714C49DBB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3C4EE-A717-7344-8352-3CC06EF73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2F35F-3EB7-0640-9994-89C82B03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DF9D-B322-BC48-B0F2-095916CB66DD}" type="datetimeFigureOut">
              <a:rPr lang="en-KR" smtClean="0"/>
              <a:t>12/23/2021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31E91-69E6-634B-8CA6-89E55F19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61D7A-1FE5-6E46-9082-A3680CEC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4F2-5440-4B4B-8E3A-B2D2C63D3F3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8610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7370-496F-404F-92DE-3B01C3F6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1A4C7-CA8E-624A-8106-A33C8C646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AC10B-8EB2-2344-8429-E55D7487F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68185-84AF-0F4E-961F-BA2DF8DA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DF9D-B322-BC48-B0F2-095916CB66DD}" type="datetimeFigureOut">
              <a:rPr lang="en-KR" smtClean="0"/>
              <a:t>12/23/2021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DD3E9-936F-314F-AB05-E6BF0DE6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84AF2-A8FC-EB46-9BC4-210ECAF0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4F2-5440-4B4B-8E3A-B2D2C63D3F3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3337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47A46-4EB9-CE49-9283-8ADF3323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90852-0684-2440-8904-A5EBF7E84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5908D-AEC7-D24A-AFA8-940538426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2DF9D-B322-BC48-B0F2-095916CB66DD}" type="datetimeFigureOut">
              <a:rPr lang="en-KR" smtClean="0"/>
              <a:t>12/23/2021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B2B3-1F25-C74D-B534-BA331C44D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8DA19-270A-9643-BA91-8C19E8C98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A74F2-5440-4B4B-8E3A-B2D2C63D3F3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0087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567AAD5-FA03-324B-B1FC-9F0FCFF9CE1D}"/>
              </a:ext>
            </a:extLst>
          </p:cNvPr>
          <p:cNvSpPr/>
          <p:nvPr/>
        </p:nvSpPr>
        <p:spPr>
          <a:xfrm>
            <a:off x="7983278" y="340244"/>
            <a:ext cx="1295278" cy="5422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Animalia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35B5AA-78D5-1945-8995-3300FF260D99}"/>
              </a:ext>
            </a:extLst>
          </p:cNvPr>
          <p:cNvSpPr/>
          <p:nvPr/>
        </p:nvSpPr>
        <p:spPr>
          <a:xfrm>
            <a:off x="8777167" y="1095153"/>
            <a:ext cx="1632896" cy="5422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Arthropoda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5AB762-F30B-B949-98AB-CC1DB7BEC646}"/>
              </a:ext>
            </a:extLst>
          </p:cNvPr>
          <p:cNvSpPr/>
          <p:nvPr/>
        </p:nvSpPr>
        <p:spPr>
          <a:xfrm>
            <a:off x="9081548" y="1862472"/>
            <a:ext cx="1038821" cy="5422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</a:t>
            </a:r>
            <a:r>
              <a:rPr lang="en-KR" sz="1600" dirty="0"/>
              <a:t>nsect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A9FB03-E8F9-8649-8D53-1DBF0FB9D6A2}"/>
              </a:ext>
            </a:extLst>
          </p:cNvPr>
          <p:cNvSpPr/>
          <p:nvPr/>
        </p:nvSpPr>
        <p:spPr>
          <a:xfrm>
            <a:off x="8950830" y="2631561"/>
            <a:ext cx="1295278" cy="5422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Diptera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5E453A-0A5C-F24A-A94E-509937AC40EE}"/>
              </a:ext>
            </a:extLst>
          </p:cNvPr>
          <p:cNvSpPr/>
          <p:nvPr/>
        </p:nvSpPr>
        <p:spPr>
          <a:xfrm>
            <a:off x="8894122" y="3395340"/>
            <a:ext cx="1418639" cy="5422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Muscidae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9F3700-4BCC-4B4C-ADBB-D399AF8D3060}"/>
              </a:ext>
            </a:extLst>
          </p:cNvPr>
          <p:cNvSpPr/>
          <p:nvPr/>
        </p:nvSpPr>
        <p:spPr>
          <a:xfrm>
            <a:off x="9498400" y="4167969"/>
            <a:ext cx="1097254" cy="5422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Musca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8D7D02-9A5C-6042-9901-8A9428096DBD}"/>
              </a:ext>
            </a:extLst>
          </p:cNvPr>
          <p:cNvSpPr/>
          <p:nvPr/>
        </p:nvSpPr>
        <p:spPr>
          <a:xfrm>
            <a:off x="9285748" y="4935288"/>
            <a:ext cx="1506290" cy="5422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Domestica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32A063-BBB6-3F4C-B194-98F17F063CCA}"/>
              </a:ext>
            </a:extLst>
          </p:cNvPr>
          <p:cNvSpPr/>
          <p:nvPr/>
        </p:nvSpPr>
        <p:spPr>
          <a:xfrm>
            <a:off x="9400936" y="5709705"/>
            <a:ext cx="1295278" cy="5422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Housefly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46BEB5-0775-514F-95CA-F9F615CD4B44}"/>
              </a:ext>
            </a:extLst>
          </p:cNvPr>
          <p:cNvSpPr/>
          <p:nvPr/>
        </p:nvSpPr>
        <p:spPr>
          <a:xfrm>
            <a:off x="7074195" y="1095153"/>
            <a:ext cx="1366697" cy="5422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Chordate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42FC12-107F-E549-B727-1833B299DE8F}"/>
              </a:ext>
            </a:extLst>
          </p:cNvPr>
          <p:cNvSpPr/>
          <p:nvPr/>
        </p:nvSpPr>
        <p:spPr>
          <a:xfrm>
            <a:off x="7074195" y="1883742"/>
            <a:ext cx="1366697" cy="5422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Mammal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71A9B50-6A57-E44D-B9CB-866F365B28BC}"/>
              </a:ext>
            </a:extLst>
          </p:cNvPr>
          <p:cNvSpPr/>
          <p:nvPr/>
        </p:nvSpPr>
        <p:spPr>
          <a:xfrm>
            <a:off x="7035209" y="2672331"/>
            <a:ext cx="1438116" cy="5422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Carnivora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283DAE0-1D9E-4F48-9AEE-DE75FCF0949F}"/>
              </a:ext>
            </a:extLst>
          </p:cNvPr>
          <p:cNvSpPr/>
          <p:nvPr/>
        </p:nvSpPr>
        <p:spPr>
          <a:xfrm>
            <a:off x="7200013" y="3395340"/>
            <a:ext cx="1116732" cy="5422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Felidae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02F16E9-F296-854E-A557-362422E1DBA4}"/>
              </a:ext>
            </a:extLst>
          </p:cNvPr>
          <p:cNvSpPr/>
          <p:nvPr/>
        </p:nvSpPr>
        <p:spPr>
          <a:xfrm>
            <a:off x="7367475" y="4166132"/>
            <a:ext cx="829435" cy="5422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Felis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41D521-8EA3-9548-9797-604DCEC3F72D}"/>
              </a:ext>
            </a:extLst>
          </p:cNvPr>
          <p:cNvSpPr/>
          <p:nvPr/>
        </p:nvSpPr>
        <p:spPr>
          <a:xfrm>
            <a:off x="8245550" y="4933551"/>
            <a:ext cx="782367" cy="5422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Leo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39DA0A-D5BD-AE41-8837-7AAF5642F5B3}"/>
              </a:ext>
            </a:extLst>
          </p:cNvPr>
          <p:cNvSpPr/>
          <p:nvPr/>
        </p:nvSpPr>
        <p:spPr>
          <a:xfrm>
            <a:off x="6473025" y="5722140"/>
            <a:ext cx="1483566" cy="5422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House Cat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1D17E7-0EDC-834F-B096-B024788A745A}"/>
              </a:ext>
            </a:extLst>
          </p:cNvPr>
          <p:cNvSpPr/>
          <p:nvPr/>
        </p:nvSpPr>
        <p:spPr>
          <a:xfrm>
            <a:off x="6430941" y="4933551"/>
            <a:ext cx="1561472" cy="5422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Domestica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88F775-25E9-2849-BFFE-C8E001768B27}"/>
              </a:ext>
            </a:extLst>
          </p:cNvPr>
          <p:cNvSpPr/>
          <p:nvPr/>
        </p:nvSpPr>
        <p:spPr>
          <a:xfrm>
            <a:off x="8184416" y="5722140"/>
            <a:ext cx="907341" cy="5422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Lion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EEC4606-FD54-C841-8BAA-9798A236F6F8}"/>
              </a:ext>
            </a:extLst>
          </p:cNvPr>
          <p:cNvSpPr/>
          <p:nvPr/>
        </p:nvSpPr>
        <p:spPr>
          <a:xfrm>
            <a:off x="4960982" y="2617889"/>
            <a:ext cx="1295278" cy="5422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Primate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1E23ED8-31E0-9E4F-A514-B4D00EFC4B48}"/>
              </a:ext>
            </a:extLst>
          </p:cNvPr>
          <p:cNvSpPr/>
          <p:nvPr/>
        </p:nvSpPr>
        <p:spPr>
          <a:xfrm>
            <a:off x="4885670" y="3386593"/>
            <a:ext cx="1438116" cy="5422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Pongidae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3376A6-4821-5145-8CF3-5CF47FCEAE43}"/>
              </a:ext>
            </a:extLst>
          </p:cNvPr>
          <p:cNvSpPr/>
          <p:nvPr/>
        </p:nvSpPr>
        <p:spPr>
          <a:xfrm>
            <a:off x="5261353" y="4160072"/>
            <a:ext cx="693084" cy="5422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Pan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94B72F-8C0C-994E-BF75-55E976D9DD17}"/>
              </a:ext>
            </a:extLst>
          </p:cNvPr>
          <p:cNvSpPr/>
          <p:nvPr/>
        </p:nvSpPr>
        <p:spPr>
          <a:xfrm>
            <a:off x="4504456" y="5707030"/>
            <a:ext cx="1848770" cy="5422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Chimpanzee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2B703DE-6406-5B46-93A3-66C5FE6D7F98}"/>
              </a:ext>
            </a:extLst>
          </p:cNvPr>
          <p:cNvSpPr/>
          <p:nvPr/>
        </p:nvSpPr>
        <p:spPr>
          <a:xfrm>
            <a:off x="4611881" y="4933551"/>
            <a:ext cx="1647500" cy="5422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Troglodytes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6FF6C52-FC9C-164C-9A7F-C1AB917A7248}"/>
              </a:ext>
            </a:extLst>
          </p:cNvPr>
          <p:cNvSpPr/>
          <p:nvPr/>
        </p:nvSpPr>
        <p:spPr>
          <a:xfrm>
            <a:off x="2844897" y="3395340"/>
            <a:ext cx="1578517" cy="5422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Hominidae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FF9F08A-DABE-8E44-A2E1-7F95B9E2F070}"/>
              </a:ext>
            </a:extLst>
          </p:cNvPr>
          <p:cNvSpPr/>
          <p:nvPr/>
        </p:nvSpPr>
        <p:spPr>
          <a:xfrm>
            <a:off x="3121560" y="4160071"/>
            <a:ext cx="1116732" cy="5422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Homo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A2BE247-CA5C-8F47-AAD2-DE0762077E26}"/>
              </a:ext>
            </a:extLst>
          </p:cNvPr>
          <p:cNvSpPr/>
          <p:nvPr/>
        </p:nvSpPr>
        <p:spPr>
          <a:xfrm>
            <a:off x="3024096" y="4933551"/>
            <a:ext cx="1295278" cy="5422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Sapiens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07DA45-E931-3448-AD6E-BBF2CF6D1DF8}"/>
              </a:ext>
            </a:extLst>
          </p:cNvPr>
          <p:cNvSpPr/>
          <p:nvPr/>
        </p:nvSpPr>
        <p:spPr>
          <a:xfrm>
            <a:off x="3024994" y="5725641"/>
            <a:ext cx="1295278" cy="5422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Human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905F21-D2ED-EC4A-9B0F-070572BF344D}"/>
              </a:ext>
            </a:extLst>
          </p:cNvPr>
          <p:cNvSpPr txBox="1"/>
          <p:nvPr/>
        </p:nvSpPr>
        <p:spPr>
          <a:xfrm>
            <a:off x="1552362" y="474554"/>
            <a:ext cx="1007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600" dirty="0"/>
              <a:t>Kingdom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63527B-70A3-7D4B-941D-62B0D795C9E2}"/>
              </a:ext>
            </a:extLst>
          </p:cNvPr>
          <p:cNvSpPr txBox="1"/>
          <p:nvPr/>
        </p:nvSpPr>
        <p:spPr>
          <a:xfrm>
            <a:off x="1609960" y="1239537"/>
            <a:ext cx="880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600" dirty="0"/>
              <a:t>Phylum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88C409-080D-6842-9642-CC02FB81FA5C}"/>
              </a:ext>
            </a:extLst>
          </p:cNvPr>
          <p:cNvSpPr txBox="1"/>
          <p:nvPr/>
        </p:nvSpPr>
        <p:spPr>
          <a:xfrm>
            <a:off x="1712640" y="2006413"/>
            <a:ext cx="655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600" dirty="0"/>
              <a:t>Class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59610F-DF92-8548-B12D-333C98D206CB}"/>
              </a:ext>
            </a:extLst>
          </p:cNvPr>
          <p:cNvSpPr txBox="1"/>
          <p:nvPr/>
        </p:nvSpPr>
        <p:spPr>
          <a:xfrm>
            <a:off x="1680311" y="2778004"/>
            <a:ext cx="73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600" dirty="0"/>
              <a:t>Order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AE4ED2-916F-424A-A102-248099E24295}"/>
              </a:ext>
            </a:extLst>
          </p:cNvPr>
          <p:cNvSpPr txBox="1"/>
          <p:nvPr/>
        </p:nvSpPr>
        <p:spPr>
          <a:xfrm>
            <a:off x="1649810" y="3488435"/>
            <a:ext cx="789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600" dirty="0"/>
              <a:t>Family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64E982-B9C4-5440-8CC4-BAACB8900C86}"/>
              </a:ext>
            </a:extLst>
          </p:cNvPr>
          <p:cNvSpPr txBox="1"/>
          <p:nvPr/>
        </p:nvSpPr>
        <p:spPr>
          <a:xfrm>
            <a:off x="1649810" y="4261566"/>
            <a:ext cx="779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600" dirty="0"/>
              <a:t>Genus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745201-91AA-F146-B3A2-EC966D768BEA}"/>
              </a:ext>
            </a:extLst>
          </p:cNvPr>
          <p:cNvSpPr txBox="1"/>
          <p:nvPr/>
        </p:nvSpPr>
        <p:spPr>
          <a:xfrm>
            <a:off x="1611102" y="5035393"/>
            <a:ext cx="881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600" dirty="0"/>
              <a:t>Species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011757-331C-AF47-B247-39582C9DDA91}"/>
              </a:ext>
            </a:extLst>
          </p:cNvPr>
          <p:cNvCxnSpPr>
            <a:stCxn id="4" idx="3"/>
            <a:endCxn id="12" idx="0"/>
          </p:cNvCxnSpPr>
          <p:nvPr/>
        </p:nvCxnSpPr>
        <p:spPr>
          <a:xfrm flipH="1">
            <a:off x="7757544" y="803074"/>
            <a:ext cx="415423" cy="29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A44238-B759-B846-BADA-D24AE6761BD6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9088867" y="803074"/>
            <a:ext cx="504748" cy="29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D8BF39-24DC-B841-A8FC-3856749A126D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7757544" y="1637392"/>
            <a:ext cx="0" cy="24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57CB7C-47B4-0A43-B9DA-426ADB3E378C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9593615" y="1637392"/>
            <a:ext cx="7344" cy="22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DEABB6F-F6AE-7D4F-BAEC-6962134D9EB1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flipH="1">
            <a:off x="7754267" y="2425981"/>
            <a:ext cx="3277" cy="24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CB8DA6-4EDB-4048-9884-A5D04C4CEBAA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9598469" y="2404711"/>
            <a:ext cx="2490" cy="22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D3026E-ABD1-2C44-BDAB-C0FDFF5F5E5F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9598469" y="3173800"/>
            <a:ext cx="4973" cy="22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B6CCF45-147C-354C-93D4-E4090D3C239D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7754267" y="3214570"/>
            <a:ext cx="4112" cy="18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752F1F3-98C7-094F-AE48-393E81063A3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9603442" y="3937579"/>
            <a:ext cx="443585" cy="23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76386D1-8AEA-BD49-BF56-A18D80F39CAD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10038893" y="4710208"/>
            <a:ext cx="8134" cy="22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4741C0-3644-0140-9A22-09C3DC67D119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0038893" y="5477527"/>
            <a:ext cx="9682" cy="2321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09A91E7-B8B6-AA45-9A97-E537EECCCA33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7758379" y="3937579"/>
            <a:ext cx="23814" cy="22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CD71A0E-CC97-6440-A3C1-B2447430F421}"/>
              </a:ext>
            </a:extLst>
          </p:cNvPr>
          <p:cNvCxnSpPr>
            <a:cxnSpLocks/>
            <a:stCxn id="16" idx="5"/>
            <a:endCxn id="17" idx="0"/>
          </p:cNvCxnSpPr>
          <p:nvPr/>
        </p:nvCxnSpPr>
        <p:spPr>
          <a:xfrm>
            <a:off x="8075442" y="4628962"/>
            <a:ext cx="561292" cy="30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67603CC-8E42-9F40-8FFB-1C7C2B9FCE56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 flipH="1">
            <a:off x="7211677" y="4628962"/>
            <a:ext cx="277266" cy="30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2100D20-A1A0-B449-A1E5-BA43223D1F3D}"/>
              </a:ext>
            </a:extLst>
          </p:cNvPr>
          <p:cNvCxnSpPr>
            <a:cxnSpLocks/>
            <a:stCxn id="13" idx="3"/>
            <a:endCxn id="21" idx="0"/>
          </p:cNvCxnSpPr>
          <p:nvPr/>
        </p:nvCxnSpPr>
        <p:spPr>
          <a:xfrm flipH="1">
            <a:off x="5608621" y="2346572"/>
            <a:ext cx="1665722" cy="27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E4E7868-E517-524A-87C4-6897E1AF913B}"/>
              </a:ext>
            </a:extLst>
          </p:cNvPr>
          <p:cNvCxnSpPr>
            <a:cxnSpLocks/>
            <a:stCxn id="21" idx="3"/>
            <a:endCxn id="26" idx="0"/>
          </p:cNvCxnSpPr>
          <p:nvPr/>
        </p:nvCxnSpPr>
        <p:spPr>
          <a:xfrm flipH="1">
            <a:off x="3634156" y="3080719"/>
            <a:ext cx="1516515" cy="31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A676F0-E078-2548-AA58-2D350BED9DC4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 flipH="1">
            <a:off x="5604728" y="3160128"/>
            <a:ext cx="3893" cy="22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83CC231-5823-304A-8D44-00484EE08212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>
            <a:off x="5604728" y="3928832"/>
            <a:ext cx="3167" cy="231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C6F4902-3B17-B045-96DF-BD1D5172EC05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>
          <a:xfrm flipH="1">
            <a:off x="5435631" y="4702311"/>
            <a:ext cx="172264" cy="231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87DF378-1C92-5148-9DD8-4AAE50135A4E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3634156" y="3937579"/>
            <a:ext cx="45770" cy="22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FEA5AFA-D906-BB48-A1F9-F713E478765F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3671735" y="4702310"/>
            <a:ext cx="8191" cy="23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88F5E05-4068-B541-8F22-CD71778E1E9E}"/>
              </a:ext>
            </a:extLst>
          </p:cNvPr>
          <p:cNvCxnSpPr>
            <a:cxnSpLocks/>
          </p:cNvCxnSpPr>
          <p:nvPr/>
        </p:nvCxnSpPr>
        <p:spPr>
          <a:xfrm>
            <a:off x="8487872" y="5475790"/>
            <a:ext cx="1353" cy="2463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1410106-5E4C-2A48-94F0-95E78643AB34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7211677" y="5475790"/>
            <a:ext cx="3131" cy="2463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2ED2F5F-12D5-7149-B09E-7435B36ED59B}"/>
              </a:ext>
            </a:extLst>
          </p:cNvPr>
          <p:cNvCxnSpPr>
            <a:cxnSpLocks/>
            <a:stCxn id="25" idx="4"/>
            <a:endCxn id="24" idx="0"/>
          </p:cNvCxnSpPr>
          <p:nvPr/>
        </p:nvCxnSpPr>
        <p:spPr>
          <a:xfrm flipH="1">
            <a:off x="5428841" y="5475790"/>
            <a:ext cx="6790" cy="2312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A694420-CBCF-424B-92C7-973B5B7ACD40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3671735" y="5475790"/>
            <a:ext cx="898" cy="2498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33F4E83-6921-A943-8837-E988BBE0DCDC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2050350" y="813108"/>
            <a:ext cx="5727" cy="42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1193242-10B5-2C4C-829D-BB2529E0F75A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2040142" y="1578091"/>
            <a:ext cx="10208" cy="428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DF6E187-C4AA-E340-9C63-92BAA6FBE3CC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2040142" y="2344967"/>
            <a:ext cx="8249" cy="43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A3CE3BD-FBF5-7F45-B4CD-A0B48225E3CE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2044497" y="3116558"/>
            <a:ext cx="3894" cy="37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0C94A3A-5F43-0A48-B88B-BD812F26391B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2039619" y="3826989"/>
            <a:ext cx="4878" cy="43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ED59B10-7B2A-674A-A625-0163DC6F1F6D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2039619" y="4600120"/>
            <a:ext cx="12190" cy="43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63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61E372B-6675-A240-A1FF-9E2E5304AA49}"/>
              </a:ext>
            </a:extLst>
          </p:cNvPr>
          <p:cNvSpPr/>
          <p:nvPr/>
        </p:nvSpPr>
        <p:spPr>
          <a:xfrm>
            <a:off x="4423145" y="988829"/>
            <a:ext cx="871870" cy="648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*</a:t>
            </a:r>
            <a:endParaRPr lang="en-K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9D293F5-8B7C-3E44-9409-8852FE676169}"/>
              </a:ext>
            </a:extLst>
          </p:cNvPr>
          <p:cNvSpPr/>
          <p:nvPr/>
        </p:nvSpPr>
        <p:spPr>
          <a:xfrm>
            <a:off x="4965410" y="1915635"/>
            <a:ext cx="871870" cy="648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K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72A2D0-CA56-9349-81C8-0DCAE60FA6F2}"/>
              </a:ext>
            </a:extLst>
          </p:cNvPr>
          <p:cNvSpPr/>
          <p:nvPr/>
        </p:nvSpPr>
        <p:spPr>
          <a:xfrm>
            <a:off x="3880880" y="1915635"/>
            <a:ext cx="871870" cy="648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en-K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6FAB05-958D-5E4D-8B96-41EA3EA8A681}"/>
              </a:ext>
            </a:extLst>
          </p:cNvPr>
          <p:cNvCxnSpPr>
            <a:stCxn id="2" idx="3"/>
            <a:endCxn id="4" idx="0"/>
          </p:cNvCxnSpPr>
          <p:nvPr/>
        </p:nvCxnSpPr>
        <p:spPr>
          <a:xfrm flipH="1">
            <a:off x="4316815" y="1542432"/>
            <a:ext cx="234012" cy="3732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B8AB33-FF55-2342-9C9C-7F74E11DCCF3}"/>
              </a:ext>
            </a:extLst>
          </p:cNvPr>
          <p:cNvCxnSpPr>
            <a:cxnSpLocks/>
            <a:stCxn id="2" idx="5"/>
            <a:endCxn id="3" idx="0"/>
          </p:cNvCxnSpPr>
          <p:nvPr/>
        </p:nvCxnSpPr>
        <p:spPr>
          <a:xfrm>
            <a:off x="5167333" y="1542432"/>
            <a:ext cx="234012" cy="3732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046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A7DB11A-A9CB-4543-B401-1249FDAC20C0}"/>
              </a:ext>
            </a:extLst>
          </p:cNvPr>
          <p:cNvSpPr/>
          <p:nvPr/>
        </p:nvSpPr>
        <p:spPr>
          <a:xfrm>
            <a:off x="3632464" y="680485"/>
            <a:ext cx="616688" cy="616689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6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852743-1E34-574B-A1DC-856030998754}"/>
              </a:ext>
            </a:extLst>
          </p:cNvPr>
          <p:cNvSpPr/>
          <p:nvPr/>
        </p:nvSpPr>
        <p:spPr>
          <a:xfrm>
            <a:off x="1337462" y="680485"/>
            <a:ext cx="616688" cy="61668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6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32CB34-E161-1F46-96F0-B42BA9A02705}"/>
              </a:ext>
            </a:extLst>
          </p:cNvPr>
          <p:cNvSpPr/>
          <p:nvPr/>
        </p:nvSpPr>
        <p:spPr>
          <a:xfrm>
            <a:off x="3270955" y="1640961"/>
            <a:ext cx="616688" cy="61668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6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02A6CB-360D-E249-BC10-AB091B11B18C}"/>
              </a:ext>
            </a:extLst>
          </p:cNvPr>
          <p:cNvCxnSpPr>
            <a:cxnSpLocks/>
            <a:stCxn id="2" idx="3"/>
            <a:endCxn id="4" idx="0"/>
          </p:cNvCxnSpPr>
          <p:nvPr/>
        </p:nvCxnSpPr>
        <p:spPr>
          <a:xfrm flipH="1">
            <a:off x="3579299" y="1206862"/>
            <a:ext cx="143477" cy="4340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2A70698-2CA9-3042-A3E2-E418BE88062A}"/>
              </a:ext>
            </a:extLst>
          </p:cNvPr>
          <p:cNvSpPr/>
          <p:nvPr/>
        </p:nvSpPr>
        <p:spPr>
          <a:xfrm>
            <a:off x="5648781" y="691971"/>
            <a:ext cx="616688" cy="61668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6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ED9357-03D3-BE4D-B094-F8DC4C1F9041}"/>
              </a:ext>
            </a:extLst>
          </p:cNvPr>
          <p:cNvSpPr/>
          <p:nvPr/>
        </p:nvSpPr>
        <p:spPr>
          <a:xfrm>
            <a:off x="5287272" y="1652447"/>
            <a:ext cx="616688" cy="616689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en-KR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9692F9-6D5A-104C-BAFB-36F573CE6BCE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5595616" y="1218348"/>
            <a:ext cx="143477" cy="4340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572D204-D75C-764A-8714-831D13DBC718}"/>
              </a:ext>
            </a:extLst>
          </p:cNvPr>
          <p:cNvSpPr/>
          <p:nvPr/>
        </p:nvSpPr>
        <p:spPr>
          <a:xfrm>
            <a:off x="8027258" y="691971"/>
            <a:ext cx="616688" cy="6166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+</a:t>
            </a:r>
            <a:endParaRPr lang="en-KR" sz="1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50F7CBE-8B3D-014C-8E62-027A0517AB03}"/>
              </a:ext>
            </a:extLst>
          </p:cNvPr>
          <p:cNvSpPr/>
          <p:nvPr/>
        </p:nvSpPr>
        <p:spPr>
          <a:xfrm>
            <a:off x="7665749" y="1652447"/>
            <a:ext cx="616688" cy="616689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en-KR" sz="1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A36505-CDE8-9644-819C-337C9CFF2C97}"/>
              </a:ext>
            </a:extLst>
          </p:cNvPr>
          <p:cNvCxnSpPr>
            <a:cxnSpLocks/>
            <a:stCxn id="20" idx="3"/>
            <a:endCxn id="21" idx="0"/>
          </p:cNvCxnSpPr>
          <p:nvPr/>
        </p:nvCxnSpPr>
        <p:spPr>
          <a:xfrm flipH="1">
            <a:off x="7974093" y="1218348"/>
            <a:ext cx="143477" cy="4340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4701100-32E0-0E43-97C9-EAE75B33B004}"/>
              </a:ext>
            </a:extLst>
          </p:cNvPr>
          <p:cNvSpPr/>
          <p:nvPr/>
        </p:nvSpPr>
        <p:spPr>
          <a:xfrm>
            <a:off x="8388767" y="1652446"/>
            <a:ext cx="616688" cy="61668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6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08E04D-07F4-6F41-BB3F-0D5664F3EB93}"/>
              </a:ext>
            </a:extLst>
          </p:cNvPr>
          <p:cNvCxnSpPr>
            <a:cxnSpLocks/>
            <a:stCxn id="20" idx="5"/>
            <a:endCxn id="23" idx="0"/>
          </p:cNvCxnSpPr>
          <p:nvPr/>
        </p:nvCxnSpPr>
        <p:spPr>
          <a:xfrm>
            <a:off x="8553634" y="1218348"/>
            <a:ext cx="143477" cy="4340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8815FEB-3981-2845-AAE6-FEBEBF82875C}"/>
              </a:ext>
            </a:extLst>
          </p:cNvPr>
          <p:cNvSpPr/>
          <p:nvPr/>
        </p:nvSpPr>
        <p:spPr>
          <a:xfrm>
            <a:off x="1339494" y="3347414"/>
            <a:ext cx="616688" cy="6166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+</a:t>
            </a:r>
            <a:endParaRPr lang="en-KR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897C551-BE3D-DA46-8034-7853C8BCD986}"/>
              </a:ext>
            </a:extLst>
          </p:cNvPr>
          <p:cNvSpPr/>
          <p:nvPr/>
        </p:nvSpPr>
        <p:spPr>
          <a:xfrm>
            <a:off x="977985" y="4307890"/>
            <a:ext cx="616688" cy="616689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en-KR" sz="1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0B0268C-9B4B-B447-8E4B-C56FEC34E653}"/>
              </a:ext>
            </a:extLst>
          </p:cNvPr>
          <p:cNvCxnSpPr>
            <a:cxnSpLocks/>
            <a:stCxn id="27" idx="3"/>
            <a:endCxn id="28" idx="0"/>
          </p:cNvCxnSpPr>
          <p:nvPr/>
        </p:nvCxnSpPr>
        <p:spPr>
          <a:xfrm flipH="1">
            <a:off x="1286329" y="3873791"/>
            <a:ext cx="143477" cy="4340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5C8832C3-9627-4C44-888B-C8FB9A1770E0}"/>
              </a:ext>
            </a:extLst>
          </p:cNvPr>
          <p:cNvSpPr/>
          <p:nvPr/>
        </p:nvSpPr>
        <p:spPr>
          <a:xfrm>
            <a:off x="1701003" y="4307889"/>
            <a:ext cx="616688" cy="61668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*</a:t>
            </a:r>
            <a:endParaRPr lang="en-KR" sz="16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85F1BB-21DD-AE46-B3DD-BCB351A00D9D}"/>
              </a:ext>
            </a:extLst>
          </p:cNvPr>
          <p:cNvCxnSpPr>
            <a:cxnSpLocks/>
            <a:stCxn id="27" idx="5"/>
            <a:endCxn id="30" idx="0"/>
          </p:cNvCxnSpPr>
          <p:nvPr/>
        </p:nvCxnSpPr>
        <p:spPr>
          <a:xfrm>
            <a:off x="1865870" y="3873791"/>
            <a:ext cx="143477" cy="4340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0BC18D2-C593-7D45-A356-9399564C4F15}"/>
              </a:ext>
            </a:extLst>
          </p:cNvPr>
          <p:cNvSpPr/>
          <p:nvPr/>
        </p:nvSpPr>
        <p:spPr>
          <a:xfrm>
            <a:off x="1343171" y="5358676"/>
            <a:ext cx="616688" cy="6166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en-KR" sz="16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9E8446-3E49-E340-8870-E03C965AD467}"/>
              </a:ext>
            </a:extLst>
          </p:cNvPr>
          <p:cNvCxnSpPr>
            <a:cxnSpLocks/>
            <a:stCxn id="30" idx="3"/>
            <a:endCxn id="32" idx="0"/>
          </p:cNvCxnSpPr>
          <p:nvPr/>
        </p:nvCxnSpPr>
        <p:spPr>
          <a:xfrm flipH="1">
            <a:off x="1651515" y="4834266"/>
            <a:ext cx="139800" cy="5244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565AA6B-AE1A-E640-A0AB-669C3EEC1115}"/>
              </a:ext>
            </a:extLst>
          </p:cNvPr>
          <p:cNvSpPr/>
          <p:nvPr/>
        </p:nvSpPr>
        <p:spPr>
          <a:xfrm>
            <a:off x="3611322" y="3347414"/>
            <a:ext cx="616688" cy="6166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+</a:t>
            </a:r>
            <a:endParaRPr lang="en-KR" sz="16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28B4D97-921A-9942-8C7B-3F201B627CB0}"/>
              </a:ext>
            </a:extLst>
          </p:cNvPr>
          <p:cNvSpPr/>
          <p:nvPr/>
        </p:nvSpPr>
        <p:spPr>
          <a:xfrm>
            <a:off x="3249813" y="4307890"/>
            <a:ext cx="616688" cy="616689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en-KR" sz="16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41093E-A146-E246-B385-8343E070FEC3}"/>
              </a:ext>
            </a:extLst>
          </p:cNvPr>
          <p:cNvCxnSpPr>
            <a:cxnSpLocks/>
            <a:stCxn id="37" idx="3"/>
            <a:endCxn id="38" idx="0"/>
          </p:cNvCxnSpPr>
          <p:nvPr/>
        </p:nvCxnSpPr>
        <p:spPr>
          <a:xfrm flipH="1">
            <a:off x="3558157" y="3873791"/>
            <a:ext cx="143477" cy="4340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B7E888C-49A1-2E4B-A0E1-4B71F5060BF0}"/>
              </a:ext>
            </a:extLst>
          </p:cNvPr>
          <p:cNvSpPr/>
          <p:nvPr/>
        </p:nvSpPr>
        <p:spPr>
          <a:xfrm>
            <a:off x="3972831" y="4307889"/>
            <a:ext cx="616688" cy="6166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*</a:t>
            </a:r>
            <a:endParaRPr lang="en-KR" sz="16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0191999-608D-284C-B3F7-DE7756F80CD3}"/>
              </a:ext>
            </a:extLst>
          </p:cNvPr>
          <p:cNvCxnSpPr>
            <a:cxnSpLocks/>
            <a:stCxn id="37" idx="5"/>
            <a:endCxn id="40" idx="0"/>
          </p:cNvCxnSpPr>
          <p:nvPr/>
        </p:nvCxnSpPr>
        <p:spPr>
          <a:xfrm>
            <a:off x="4137698" y="3873791"/>
            <a:ext cx="143477" cy="4340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04129B3-5F54-A049-BFA4-5C964674D64E}"/>
              </a:ext>
            </a:extLst>
          </p:cNvPr>
          <p:cNvSpPr/>
          <p:nvPr/>
        </p:nvSpPr>
        <p:spPr>
          <a:xfrm>
            <a:off x="3614999" y="5358676"/>
            <a:ext cx="616688" cy="6166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en-KR" sz="16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55BE114-9509-384A-9574-9893DE96599A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3923343" y="4834266"/>
            <a:ext cx="139800" cy="5244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0AF816B4-D056-3A43-9D86-2A0AF4AE9241}"/>
              </a:ext>
            </a:extLst>
          </p:cNvPr>
          <p:cNvSpPr/>
          <p:nvPr/>
        </p:nvSpPr>
        <p:spPr>
          <a:xfrm>
            <a:off x="5665118" y="3347414"/>
            <a:ext cx="616688" cy="6166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+</a:t>
            </a:r>
            <a:endParaRPr lang="en-KR" sz="16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937C68-53FB-F540-8DA5-945A9BE54BA9}"/>
              </a:ext>
            </a:extLst>
          </p:cNvPr>
          <p:cNvSpPr/>
          <p:nvPr/>
        </p:nvSpPr>
        <p:spPr>
          <a:xfrm>
            <a:off x="5303609" y="4307890"/>
            <a:ext cx="616688" cy="616689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en-KR" sz="16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6E2928-8B12-0D46-8FBD-C6459636B27B}"/>
              </a:ext>
            </a:extLst>
          </p:cNvPr>
          <p:cNvCxnSpPr>
            <a:cxnSpLocks/>
            <a:stCxn id="44" idx="3"/>
            <a:endCxn id="45" idx="0"/>
          </p:cNvCxnSpPr>
          <p:nvPr/>
        </p:nvCxnSpPr>
        <p:spPr>
          <a:xfrm flipH="1">
            <a:off x="5611953" y="3873791"/>
            <a:ext cx="143477" cy="4340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6C280FB-F855-8840-99ED-31D8450EE4E5}"/>
              </a:ext>
            </a:extLst>
          </p:cNvPr>
          <p:cNvSpPr/>
          <p:nvPr/>
        </p:nvSpPr>
        <p:spPr>
          <a:xfrm>
            <a:off x="6026627" y="4307889"/>
            <a:ext cx="616688" cy="61668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6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B49C822-BC07-484A-8F2C-FEE7EF2EEBDE}"/>
              </a:ext>
            </a:extLst>
          </p:cNvPr>
          <p:cNvCxnSpPr>
            <a:cxnSpLocks/>
            <a:stCxn id="44" idx="5"/>
            <a:endCxn id="47" idx="0"/>
          </p:cNvCxnSpPr>
          <p:nvPr/>
        </p:nvCxnSpPr>
        <p:spPr>
          <a:xfrm>
            <a:off x="6191494" y="3873791"/>
            <a:ext cx="143477" cy="4340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B967E9C-822C-894B-AA00-0EA1FD94A9DB}"/>
              </a:ext>
            </a:extLst>
          </p:cNvPr>
          <p:cNvSpPr/>
          <p:nvPr/>
        </p:nvSpPr>
        <p:spPr>
          <a:xfrm>
            <a:off x="5668795" y="5358676"/>
            <a:ext cx="616688" cy="6166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en-KR" sz="16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4B07352-FDD4-C149-BAB2-DC349678D07C}"/>
              </a:ext>
            </a:extLst>
          </p:cNvPr>
          <p:cNvCxnSpPr>
            <a:cxnSpLocks/>
            <a:stCxn id="47" idx="3"/>
            <a:endCxn id="49" idx="0"/>
          </p:cNvCxnSpPr>
          <p:nvPr/>
        </p:nvCxnSpPr>
        <p:spPr>
          <a:xfrm flipH="1">
            <a:off x="5977139" y="4834266"/>
            <a:ext cx="139800" cy="5244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869C8E6-E9A1-9948-8270-7054650AA503}"/>
              </a:ext>
            </a:extLst>
          </p:cNvPr>
          <p:cNvSpPr/>
          <p:nvPr/>
        </p:nvSpPr>
        <p:spPr>
          <a:xfrm>
            <a:off x="8027258" y="3347414"/>
            <a:ext cx="616688" cy="6166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+</a:t>
            </a:r>
            <a:endParaRPr lang="en-KR" sz="16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10E8A6A-4F98-1D47-98D9-ED1278839733}"/>
              </a:ext>
            </a:extLst>
          </p:cNvPr>
          <p:cNvSpPr/>
          <p:nvPr/>
        </p:nvSpPr>
        <p:spPr>
          <a:xfrm>
            <a:off x="7665749" y="4307890"/>
            <a:ext cx="616688" cy="616689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en-KR" sz="16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D0838BD-8651-E54E-BA90-0C4E74531937}"/>
              </a:ext>
            </a:extLst>
          </p:cNvPr>
          <p:cNvCxnSpPr>
            <a:cxnSpLocks/>
            <a:stCxn id="55" idx="3"/>
            <a:endCxn id="56" idx="0"/>
          </p:cNvCxnSpPr>
          <p:nvPr/>
        </p:nvCxnSpPr>
        <p:spPr>
          <a:xfrm flipH="1">
            <a:off x="7974093" y="3873791"/>
            <a:ext cx="143477" cy="4340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A7640A9A-A180-2D47-B967-3305E8515A62}"/>
              </a:ext>
            </a:extLst>
          </p:cNvPr>
          <p:cNvSpPr/>
          <p:nvPr/>
        </p:nvSpPr>
        <p:spPr>
          <a:xfrm>
            <a:off x="8388767" y="4307889"/>
            <a:ext cx="616688" cy="6166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6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6BC733D-ACEE-7F40-930E-57330225A799}"/>
              </a:ext>
            </a:extLst>
          </p:cNvPr>
          <p:cNvCxnSpPr>
            <a:cxnSpLocks/>
            <a:stCxn id="55" idx="5"/>
            <a:endCxn id="58" idx="0"/>
          </p:cNvCxnSpPr>
          <p:nvPr/>
        </p:nvCxnSpPr>
        <p:spPr>
          <a:xfrm>
            <a:off x="8553634" y="3873791"/>
            <a:ext cx="143477" cy="4340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AADFD4B-81F0-9046-A4FC-C64941144DAC}"/>
              </a:ext>
            </a:extLst>
          </p:cNvPr>
          <p:cNvSpPr/>
          <p:nvPr/>
        </p:nvSpPr>
        <p:spPr>
          <a:xfrm>
            <a:off x="8030935" y="5358676"/>
            <a:ext cx="616688" cy="61668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6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9C39B53-C645-B346-B997-76E09C41B4BC}"/>
              </a:ext>
            </a:extLst>
          </p:cNvPr>
          <p:cNvCxnSpPr>
            <a:cxnSpLocks/>
            <a:stCxn id="58" idx="3"/>
            <a:endCxn id="60" idx="0"/>
          </p:cNvCxnSpPr>
          <p:nvPr/>
        </p:nvCxnSpPr>
        <p:spPr>
          <a:xfrm flipH="1">
            <a:off x="8339279" y="4834266"/>
            <a:ext cx="139800" cy="5244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ight Arrow 63">
            <a:extLst>
              <a:ext uri="{FF2B5EF4-FFF2-40B4-BE49-F238E27FC236}">
                <a16:creationId xmlns:a16="http://schemas.microsoft.com/office/drawing/2014/main" id="{99F8D2C6-063E-514C-B4FB-D9B3E19DE6BF}"/>
              </a:ext>
            </a:extLst>
          </p:cNvPr>
          <p:cNvSpPr/>
          <p:nvPr/>
        </p:nvSpPr>
        <p:spPr>
          <a:xfrm>
            <a:off x="2589423" y="1318441"/>
            <a:ext cx="378863" cy="26581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D60B8B46-ECD4-8040-9048-1AA0D36D0401}"/>
              </a:ext>
            </a:extLst>
          </p:cNvPr>
          <p:cNvSpPr/>
          <p:nvPr/>
        </p:nvSpPr>
        <p:spPr>
          <a:xfrm>
            <a:off x="4789147" y="1318441"/>
            <a:ext cx="378863" cy="26581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08810FA2-3728-4543-913F-A9B03F36D76C}"/>
              </a:ext>
            </a:extLst>
          </p:cNvPr>
          <p:cNvSpPr/>
          <p:nvPr/>
        </p:nvSpPr>
        <p:spPr>
          <a:xfrm>
            <a:off x="7044290" y="1318441"/>
            <a:ext cx="378863" cy="26581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885D6611-AE3A-1D4A-8CA6-CDA42C952F19}"/>
              </a:ext>
            </a:extLst>
          </p:cNvPr>
          <p:cNvSpPr/>
          <p:nvPr/>
        </p:nvSpPr>
        <p:spPr>
          <a:xfrm rot="10800000">
            <a:off x="2588888" y="4483326"/>
            <a:ext cx="378863" cy="26581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6A511EF6-8F79-7541-82A1-282D63E55D54}"/>
              </a:ext>
            </a:extLst>
          </p:cNvPr>
          <p:cNvSpPr/>
          <p:nvPr/>
        </p:nvSpPr>
        <p:spPr>
          <a:xfrm rot="10800000">
            <a:off x="4789147" y="4483325"/>
            <a:ext cx="378863" cy="26581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58EBC838-CFD1-8540-A93F-4BFBBA2FB2E7}"/>
              </a:ext>
            </a:extLst>
          </p:cNvPr>
          <p:cNvSpPr/>
          <p:nvPr/>
        </p:nvSpPr>
        <p:spPr>
          <a:xfrm rot="10800000">
            <a:off x="7044290" y="4483324"/>
            <a:ext cx="378863" cy="26581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BDD21682-200A-F047-B1E4-A30A3994B531}"/>
              </a:ext>
            </a:extLst>
          </p:cNvPr>
          <p:cNvSpPr/>
          <p:nvPr/>
        </p:nvSpPr>
        <p:spPr>
          <a:xfrm rot="5400000">
            <a:off x="8174771" y="2696141"/>
            <a:ext cx="378863" cy="26581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B9EC77A-67E8-324E-A586-6B6BA9E04A3C}"/>
              </a:ext>
            </a:extLst>
          </p:cNvPr>
          <p:cNvSpPr/>
          <p:nvPr/>
        </p:nvSpPr>
        <p:spPr>
          <a:xfrm>
            <a:off x="2066230" y="5358676"/>
            <a:ext cx="616688" cy="6166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en-KR" sz="1600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5024B13-9A07-994D-B736-B5899514EEED}"/>
              </a:ext>
            </a:extLst>
          </p:cNvPr>
          <p:cNvCxnSpPr>
            <a:cxnSpLocks/>
            <a:stCxn id="30" idx="5"/>
            <a:endCxn id="85" idx="0"/>
          </p:cNvCxnSpPr>
          <p:nvPr/>
        </p:nvCxnSpPr>
        <p:spPr>
          <a:xfrm>
            <a:off x="2227379" y="4834266"/>
            <a:ext cx="147195" cy="5244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9CD7833F-8005-B749-8502-E4E651ACF243}"/>
              </a:ext>
            </a:extLst>
          </p:cNvPr>
          <p:cNvSpPr/>
          <p:nvPr/>
        </p:nvSpPr>
        <p:spPr>
          <a:xfrm>
            <a:off x="4338835" y="5358676"/>
            <a:ext cx="616688" cy="61668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60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AA89335-FBE1-4D4C-886D-BD91D08F8CE5}"/>
              </a:ext>
            </a:extLst>
          </p:cNvPr>
          <p:cNvCxnSpPr>
            <a:cxnSpLocks/>
            <a:stCxn id="40" idx="5"/>
            <a:endCxn id="87" idx="0"/>
          </p:cNvCxnSpPr>
          <p:nvPr/>
        </p:nvCxnSpPr>
        <p:spPr>
          <a:xfrm>
            <a:off x="4499207" y="4834266"/>
            <a:ext cx="147972" cy="5244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2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4E171C9-C1C2-B242-A99A-BA7E334E305E}"/>
              </a:ext>
            </a:extLst>
          </p:cNvPr>
          <p:cNvSpPr/>
          <p:nvPr/>
        </p:nvSpPr>
        <p:spPr>
          <a:xfrm>
            <a:off x="4432886" y="265814"/>
            <a:ext cx="946297" cy="6273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Book</a:t>
            </a:r>
            <a:endParaRPr lang="en-K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15F6FD-BDF4-3B47-8828-98C6F3E295DD}"/>
              </a:ext>
            </a:extLst>
          </p:cNvPr>
          <p:cNvSpPr/>
          <p:nvPr/>
        </p:nvSpPr>
        <p:spPr>
          <a:xfrm>
            <a:off x="3237611" y="1295402"/>
            <a:ext cx="1477927" cy="6273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Chapter1</a:t>
            </a:r>
            <a:endParaRPr lang="en-K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396237-E6F3-414B-839A-46B00BE9D569}"/>
              </a:ext>
            </a:extLst>
          </p:cNvPr>
          <p:cNvSpPr/>
          <p:nvPr/>
        </p:nvSpPr>
        <p:spPr>
          <a:xfrm>
            <a:off x="5059322" y="1295402"/>
            <a:ext cx="1477927" cy="6273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Chapter2</a:t>
            </a:r>
            <a:endParaRPr lang="en-K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2BE196-A792-4C4B-8E42-1F14564B4652}"/>
              </a:ext>
            </a:extLst>
          </p:cNvPr>
          <p:cNvSpPr/>
          <p:nvPr/>
        </p:nvSpPr>
        <p:spPr>
          <a:xfrm>
            <a:off x="3116223" y="2324990"/>
            <a:ext cx="1720701" cy="6273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 1.2</a:t>
            </a:r>
            <a:endParaRPr lang="en-KR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F5E951-0997-FF4F-B987-EEE4F343E7FF}"/>
              </a:ext>
            </a:extLst>
          </p:cNvPr>
          <p:cNvSpPr/>
          <p:nvPr/>
        </p:nvSpPr>
        <p:spPr>
          <a:xfrm>
            <a:off x="1294512" y="2324989"/>
            <a:ext cx="1720701" cy="6273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 1.1</a:t>
            </a:r>
            <a:endParaRPr lang="en-K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364C3B-A0F0-9144-B5EE-D6D8A3F5A472}"/>
              </a:ext>
            </a:extLst>
          </p:cNvPr>
          <p:cNvSpPr/>
          <p:nvPr/>
        </p:nvSpPr>
        <p:spPr>
          <a:xfrm>
            <a:off x="4937934" y="2324989"/>
            <a:ext cx="1720701" cy="6273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 2.1</a:t>
            </a:r>
            <a:endParaRPr lang="en-K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94D055-ED0B-6F42-A6B7-B9A8A5FA5614}"/>
              </a:ext>
            </a:extLst>
          </p:cNvPr>
          <p:cNvSpPr/>
          <p:nvPr/>
        </p:nvSpPr>
        <p:spPr>
          <a:xfrm>
            <a:off x="6759645" y="2300178"/>
            <a:ext cx="1720701" cy="6273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 2.2</a:t>
            </a:r>
            <a:endParaRPr lang="en-K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1998AB-8527-2147-B0DC-9E0D74DC181A}"/>
              </a:ext>
            </a:extLst>
          </p:cNvPr>
          <p:cNvSpPr/>
          <p:nvPr/>
        </p:nvSpPr>
        <p:spPr>
          <a:xfrm>
            <a:off x="1698548" y="3354577"/>
            <a:ext cx="1959052" cy="6273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 1.2.1</a:t>
            </a:r>
            <a:endParaRPr lang="en-K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D21DAB-69BF-9146-83F3-3836F7D79B25}"/>
              </a:ext>
            </a:extLst>
          </p:cNvPr>
          <p:cNvSpPr/>
          <p:nvPr/>
        </p:nvSpPr>
        <p:spPr>
          <a:xfrm>
            <a:off x="3839232" y="3354576"/>
            <a:ext cx="1959052" cy="6273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 1.2.2</a:t>
            </a:r>
            <a:endParaRPr lang="en-KR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46DB561-AD17-D14F-8E80-E55338916F21}"/>
              </a:ext>
            </a:extLst>
          </p:cNvPr>
          <p:cNvSpPr/>
          <p:nvPr/>
        </p:nvSpPr>
        <p:spPr>
          <a:xfrm>
            <a:off x="6096000" y="3354576"/>
            <a:ext cx="1959052" cy="6273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 2.2.1</a:t>
            </a:r>
            <a:endParaRPr lang="en-K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BD237F-4276-0845-AE83-2354D1E7AE59}"/>
              </a:ext>
            </a:extLst>
          </p:cNvPr>
          <p:cNvSpPr/>
          <p:nvPr/>
        </p:nvSpPr>
        <p:spPr>
          <a:xfrm>
            <a:off x="8230482" y="3354576"/>
            <a:ext cx="1959052" cy="6273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Section 2.2.2</a:t>
            </a:r>
            <a:endParaRPr lang="en-K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F4AFF3-E565-1D43-A61D-496B22ACBCD9}"/>
              </a:ext>
            </a:extLst>
          </p:cNvPr>
          <p:cNvCxnSpPr>
            <a:stCxn id="2" idx="3"/>
            <a:endCxn id="3" idx="0"/>
          </p:cNvCxnSpPr>
          <p:nvPr/>
        </p:nvCxnSpPr>
        <p:spPr>
          <a:xfrm flipH="1">
            <a:off x="3976575" y="801266"/>
            <a:ext cx="594893" cy="4941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15CF50-D70A-774D-ACA0-CE7984956DB0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5240601" y="801266"/>
            <a:ext cx="557685" cy="4941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7E3EEF-0967-EB4E-904C-32888775914D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 flipH="1">
            <a:off x="2154863" y="1830854"/>
            <a:ext cx="1299185" cy="4941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1138D3-6B21-0F4D-80A0-5D5BE25F52E1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flipH="1">
            <a:off x="3976574" y="1922723"/>
            <a:ext cx="1" cy="4022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03D26F-4B68-9343-BD55-AD281CCD2957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5798285" y="1922723"/>
            <a:ext cx="1" cy="4022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C66D20-E1AC-C746-A8B9-8C7531E14DE0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6320812" y="1830854"/>
            <a:ext cx="1299184" cy="4693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62071DA-FFA3-F146-869C-0E9396BE0DCA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 flipH="1">
            <a:off x="2678074" y="2860442"/>
            <a:ext cx="690140" cy="4941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131D97-103C-E841-83BB-AE3D95742C5F}"/>
              </a:ext>
            </a:extLst>
          </p:cNvPr>
          <p:cNvCxnSpPr>
            <a:cxnSpLocks/>
            <a:stCxn id="5" idx="5"/>
            <a:endCxn id="10" idx="0"/>
          </p:cNvCxnSpPr>
          <p:nvPr/>
        </p:nvCxnSpPr>
        <p:spPr>
          <a:xfrm>
            <a:off x="4584933" y="2860442"/>
            <a:ext cx="233825" cy="4941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D4D15A-32A1-E044-8F9D-ECE47F74A65C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7075526" y="2927499"/>
            <a:ext cx="544470" cy="4270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171A55-61FC-684E-9723-E14FB5326FB4}"/>
              </a:ext>
            </a:extLst>
          </p:cNvPr>
          <p:cNvCxnSpPr>
            <a:cxnSpLocks/>
            <a:stCxn id="8" idx="5"/>
            <a:endCxn id="12" idx="0"/>
          </p:cNvCxnSpPr>
          <p:nvPr/>
        </p:nvCxnSpPr>
        <p:spPr>
          <a:xfrm>
            <a:off x="8228355" y="2835630"/>
            <a:ext cx="981653" cy="518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71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E579F97-9EC1-6440-9223-B80E22552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549113"/>
              </p:ext>
            </p:extLst>
          </p:nvPr>
        </p:nvGraphicFramePr>
        <p:xfrm>
          <a:off x="4424326" y="581443"/>
          <a:ext cx="1440000" cy="42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95196419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912835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25359400"/>
                    </a:ext>
                  </a:extLst>
                </a:gridCol>
              </a:tblGrid>
              <a:tr h="428650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70</a:t>
                      </a:r>
                      <a:endParaRPr lang="en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6523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1FA722F-0E5E-6749-A5FF-E4AA9B2DC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436122"/>
              </p:ext>
            </p:extLst>
          </p:nvPr>
        </p:nvGraphicFramePr>
        <p:xfrm>
          <a:off x="3556001" y="1531284"/>
          <a:ext cx="1440000" cy="42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95196419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912835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25359400"/>
                    </a:ext>
                  </a:extLst>
                </a:gridCol>
              </a:tblGrid>
              <a:tr h="428650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31</a:t>
                      </a:r>
                      <a:endParaRPr lang="en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6523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08DCCF-B10C-D94B-929F-30F725FEB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176549"/>
              </p:ext>
            </p:extLst>
          </p:nvPr>
        </p:nvGraphicFramePr>
        <p:xfrm>
          <a:off x="5249352" y="1531284"/>
          <a:ext cx="1440000" cy="42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95196419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912835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25359400"/>
                    </a:ext>
                  </a:extLst>
                </a:gridCol>
              </a:tblGrid>
              <a:tr h="428650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93</a:t>
                      </a:r>
                      <a:endParaRPr lang="en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652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4BB789-363F-A14C-B507-F78DE5FA8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117735"/>
              </p:ext>
            </p:extLst>
          </p:nvPr>
        </p:nvGraphicFramePr>
        <p:xfrm>
          <a:off x="3059815" y="2481125"/>
          <a:ext cx="1440000" cy="42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95196419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912835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25359400"/>
                    </a:ext>
                  </a:extLst>
                </a:gridCol>
              </a:tblGrid>
              <a:tr h="428650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14</a:t>
                      </a:r>
                      <a:endParaRPr lang="en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6523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A5DB11-0676-994C-A7FE-452D5096E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68433"/>
              </p:ext>
            </p:extLst>
          </p:nvPr>
        </p:nvGraphicFramePr>
        <p:xfrm>
          <a:off x="4732671" y="2481125"/>
          <a:ext cx="1440000" cy="42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95196419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912835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25359400"/>
                    </a:ext>
                  </a:extLst>
                </a:gridCol>
              </a:tblGrid>
              <a:tr h="428650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73</a:t>
                      </a:r>
                      <a:endParaRPr lang="en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6523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E1357C-F8D0-E546-B3A6-64A0F52BC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951796"/>
              </p:ext>
            </p:extLst>
          </p:nvPr>
        </p:nvGraphicFramePr>
        <p:xfrm>
          <a:off x="6405527" y="2481125"/>
          <a:ext cx="1440000" cy="42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95196419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912835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25359400"/>
                    </a:ext>
                  </a:extLst>
                </a:gridCol>
              </a:tblGrid>
              <a:tr h="428650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94</a:t>
                      </a:r>
                      <a:endParaRPr lang="en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6523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2D87DB-6387-294D-BE62-14F7A0B74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764902"/>
              </p:ext>
            </p:extLst>
          </p:nvPr>
        </p:nvGraphicFramePr>
        <p:xfrm>
          <a:off x="3556001" y="3429000"/>
          <a:ext cx="1440000" cy="42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95196419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912835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25359400"/>
                    </a:ext>
                  </a:extLst>
                </a:gridCol>
              </a:tblGrid>
              <a:tr h="428650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23</a:t>
                      </a:r>
                      <a:endParaRPr lang="en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6523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E7AD4A-9E81-734B-A70F-AC632EB9FD69}"/>
              </a:ext>
            </a:extLst>
          </p:cNvPr>
          <p:cNvCxnSpPr>
            <a:endCxn id="3" idx="0"/>
          </p:cNvCxnSpPr>
          <p:nvPr/>
        </p:nvCxnSpPr>
        <p:spPr>
          <a:xfrm flipH="1">
            <a:off x="4276001" y="1010093"/>
            <a:ext cx="381059" cy="5211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F3C5A2-87D6-B94E-B925-8D8A563351C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645888" y="1010093"/>
            <a:ext cx="323464" cy="5211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7E400D-A786-6447-8759-D70C7B256F2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52671" y="1959934"/>
            <a:ext cx="0" cy="5211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17FA6A-A150-B648-AAE2-92EFFBDC2C3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779815" y="1959934"/>
            <a:ext cx="0" cy="5211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5F2EE3-7BFC-564C-A49F-AE67F58CBB9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276001" y="2909775"/>
            <a:ext cx="0" cy="519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7DC4AF-6981-3F4F-B95D-85839C95B8D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405527" y="1959934"/>
            <a:ext cx="720000" cy="5211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49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2E41D97-49E5-894D-B93E-40508D3DB729}"/>
              </a:ext>
            </a:extLst>
          </p:cNvPr>
          <p:cNvSpPr/>
          <p:nvPr/>
        </p:nvSpPr>
        <p:spPr>
          <a:xfrm>
            <a:off x="3416593" y="1341473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17</a:t>
            </a:r>
            <a:endParaRPr lang="en-KR" sz="9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A69EEA8-EC4D-3046-A821-C6E5EB80B5FD}"/>
              </a:ext>
            </a:extLst>
          </p:cNvPr>
          <p:cNvSpPr/>
          <p:nvPr/>
        </p:nvSpPr>
        <p:spPr>
          <a:xfrm>
            <a:off x="2395865" y="2130046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5</a:t>
            </a:r>
            <a:endParaRPr lang="en-KR" sz="9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A9A24C-2C8D-1F45-948B-A682678B457F}"/>
              </a:ext>
            </a:extLst>
          </p:cNvPr>
          <p:cNvSpPr/>
          <p:nvPr/>
        </p:nvSpPr>
        <p:spPr>
          <a:xfrm>
            <a:off x="4384163" y="2122963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35</a:t>
            </a:r>
            <a:endParaRPr lang="en-KR" sz="9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CE3593-78B4-904B-ACF4-2492C68B09ED}"/>
              </a:ext>
            </a:extLst>
          </p:cNvPr>
          <p:cNvSpPr/>
          <p:nvPr/>
        </p:nvSpPr>
        <p:spPr>
          <a:xfrm>
            <a:off x="1800438" y="2899145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2</a:t>
            </a:r>
            <a:endParaRPr lang="en-KR" sz="9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C1F660-2D62-DB47-BDA0-CDFD458D7C93}"/>
              </a:ext>
            </a:extLst>
          </p:cNvPr>
          <p:cNvSpPr/>
          <p:nvPr/>
        </p:nvSpPr>
        <p:spPr>
          <a:xfrm>
            <a:off x="2970025" y="2899145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11</a:t>
            </a:r>
            <a:endParaRPr lang="en-KR" sz="9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319BDF-CB89-2D4C-AFAA-1B596BBF7CFD}"/>
              </a:ext>
            </a:extLst>
          </p:cNvPr>
          <p:cNvSpPr/>
          <p:nvPr/>
        </p:nvSpPr>
        <p:spPr>
          <a:xfrm>
            <a:off x="2555356" y="3687718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9</a:t>
            </a:r>
            <a:endParaRPr lang="en-KR" sz="9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942B4B-FEA6-8A4E-88C4-3D4647751318}"/>
              </a:ext>
            </a:extLst>
          </p:cNvPr>
          <p:cNvSpPr/>
          <p:nvPr/>
        </p:nvSpPr>
        <p:spPr>
          <a:xfrm>
            <a:off x="2119421" y="4504647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8</a:t>
            </a:r>
            <a:endParaRPr lang="en-KR" sz="9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00B71E-DD05-9541-9671-E01E1C514B70}"/>
              </a:ext>
            </a:extLst>
          </p:cNvPr>
          <p:cNvSpPr/>
          <p:nvPr/>
        </p:nvSpPr>
        <p:spPr>
          <a:xfrm>
            <a:off x="3384694" y="3687718"/>
            <a:ext cx="435935" cy="4359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16</a:t>
            </a:r>
            <a:endParaRPr lang="en-KR" sz="9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B74C8D-0206-774D-8E4E-06F5B24BA0CF}"/>
              </a:ext>
            </a:extLst>
          </p:cNvPr>
          <p:cNvSpPr/>
          <p:nvPr/>
        </p:nvSpPr>
        <p:spPr>
          <a:xfrm>
            <a:off x="3937595" y="2899144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29</a:t>
            </a:r>
            <a:endParaRPr lang="en-KR" sz="9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578019-983E-8042-811D-971AD174F3BC}"/>
              </a:ext>
            </a:extLst>
          </p:cNvPr>
          <p:cNvSpPr/>
          <p:nvPr/>
        </p:nvSpPr>
        <p:spPr>
          <a:xfrm>
            <a:off x="4873263" y="2899143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38</a:t>
            </a:r>
            <a:endParaRPr lang="en-KR" sz="9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317F99-AA05-1642-9652-997A1B6D55CF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2767959" y="1713567"/>
            <a:ext cx="712475" cy="48032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82A2BF-EC8C-6D40-A2D6-CA6177224DC8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788687" y="1713567"/>
            <a:ext cx="659317" cy="47323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357C98-5DAF-BC49-90B1-56E1E0488BC3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2018406" y="2502140"/>
            <a:ext cx="441300" cy="39700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9A8C6B-28BA-E24E-9FD3-786EDD3F41A6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767959" y="2502140"/>
            <a:ext cx="420034" cy="39700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6E995A-A053-5F4A-8A6C-6E9BE2595F09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2773324" y="3271239"/>
            <a:ext cx="260542" cy="416479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5905FD-400F-3D46-863D-366698E2CD3D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3342119" y="3271239"/>
            <a:ext cx="260543" cy="416479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DB55CB-D3E5-8042-8D14-3872DB119AE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2337389" y="4059812"/>
            <a:ext cx="281808" cy="44483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C32B35-065D-4D4A-872F-DF76A9715497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4155563" y="2495057"/>
            <a:ext cx="292441" cy="40408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6C34A0-E8CA-7F4E-B909-5EF8DBB4EAA1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4756257" y="2495057"/>
            <a:ext cx="334974" cy="40408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08C0891-BD41-4143-9F4A-BBE7CF69DA34}"/>
              </a:ext>
            </a:extLst>
          </p:cNvPr>
          <p:cNvSpPr/>
          <p:nvPr/>
        </p:nvSpPr>
        <p:spPr>
          <a:xfrm>
            <a:off x="7988616" y="1341473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17</a:t>
            </a:r>
            <a:endParaRPr lang="en-KR" sz="900" b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C35ED6-577C-5940-BFF2-5D74ABB2EEC0}"/>
              </a:ext>
            </a:extLst>
          </p:cNvPr>
          <p:cNvSpPr/>
          <p:nvPr/>
        </p:nvSpPr>
        <p:spPr>
          <a:xfrm>
            <a:off x="6967888" y="2130046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5</a:t>
            </a:r>
            <a:endParaRPr lang="en-KR" sz="900" b="1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B3AC4B8-EF2F-6342-8D97-6001334CC4BC}"/>
              </a:ext>
            </a:extLst>
          </p:cNvPr>
          <p:cNvSpPr/>
          <p:nvPr/>
        </p:nvSpPr>
        <p:spPr>
          <a:xfrm>
            <a:off x="8956186" y="2122963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35</a:t>
            </a:r>
            <a:endParaRPr lang="en-KR" sz="900" b="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0852366-D487-6D43-A289-1550C0EDE900}"/>
              </a:ext>
            </a:extLst>
          </p:cNvPr>
          <p:cNvSpPr/>
          <p:nvPr/>
        </p:nvSpPr>
        <p:spPr>
          <a:xfrm>
            <a:off x="6372461" y="2899145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2</a:t>
            </a:r>
            <a:endParaRPr lang="en-KR" sz="9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5E52E1B-8EEB-FF49-9CDB-B33AF16925AF}"/>
              </a:ext>
            </a:extLst>
          </p:cNvPr>
          <p:cNvSpPr/>
          <p:nvPr/>
        </p:nvSpPr>
        <p:spPr>
          <a:xfrm>
            <a:off x="7542048" y="2899145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11</a:t>
            </a:r>
            <a:endParaRPr lang="en-KR" sz="900" b="1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580174C-71D4-944B-9FA9-78F06BFAFC4E}"/>
              </a:ext>
            </a:extLst>
          </p:cNvPr>
          <p:cNvSpPr/>
          <p:nvPr/>
        </p:nvSpPr>
        <p:spPr>
          <a:xfrm>
            <a:off x="7127379" y="3687718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9</a:t>
            </a:r>
            <a:endParaRPr lang="en-KR" sz="900" b="1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E3B504F-A2BC-5E4F-A059-67232568306A}"/>
              </a:ext>
            </a:extLst>
          </p:cNvPr>
          <p:cNvSpPr/>
          <p:nvPr/>
        </p:nvSpPr>
        <p:spPr>
          <a:xfrm>
            <a:off x="6691444" y="4504647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8</a:t>
            </a:r>
            <a:endParaRPr lang="en-KR" sz="900" b="1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588F802-92E3-1D46-B4A5-C546A9A5C692}"/>
              </a:ext>
            </a:extLst>
          </p:cNvPr>
          <p:cNvSpPr/>
          <p:nvPr/>
        </p:nvSpPr>
        <p:spPr>
          <a:xfrm>
            <a:off x="8509618" y="2899144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29</a:t>
            </a:r>
            <a:endParaRPr lang="en-KR" sz="900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10CC968-E6EB-5147-8206-7E46AF85FC22}"/>
              </a:ext>
            </a:extLst>
          </p:cNvPr>
          <p:cNvSpPr/>
          <p:nvPr/>
        </p:nvSpPr>
        <p:spPr>
          <a:xfrm>
            <a:off x="9445286" y="2899143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38</a:t>
            </a:r>
            <a:endParaRPr lang="en-KR" sz="900" b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B49C2AD-8CAA-424A-8555-080C87A94BC2}"/>
              </a:ext>
            </a:extLst>
          </p:cNvPr>
          <p:cNvCxnSpPr>
            <a:stCxn id="42" idx="3"/>
            <a:endCxn id="43" idx="7"/>
          </p:cNvCxnSpPr>
          <p:nvPr/>
        </p:nvCxnSpPr>
        <p:spPr>
          <a:xfrm flipH="1">
            <a:off x="7339982" y="1713567"/>
            <a:ext cx="712475" cy="48032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0A8C1A6-3C5B-804E-B304-70F2D0DC6EE8}"/>
              </a:ext>
            </a:extLst>
          </p:cNvPr>
          <p:cNvCxnSpPr>
            <a:cxnSpLocks/>
            <a:stCxn id="42" idx="5"/>
            <a:endCxn id="44" idx="1"/>
          </p:cNvCxnSpPr>
          <p:nvPr/>
        </p:nvCxnSpPr>
        <p:spPr>
          <a:xfrm>
            <a:off x="8360710" y="1713567"/>
            <a:ext cx="659317" cy="47323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358450C-E2D5-074F-AD1C-99394E02E0F9}"/>
              </a:ext>
            </a:extLst>
          </p:cNvPr>
          <p:cNvCxnSpPr>
            <a:cxnSpLocks/>
            <a:stCxn id="43" idx="3"/>
            <a:endCxn id="45" idx="0"/>
          </p:cNvCxnSpPr>
          <p:nvPr/>
        </p:nvCxnSpPr>
        <p:spPr>
          <a:xfrm flipH="1">
            <a:off x="6590429" y="2502140"/>
            <a:ext cx="441300" cy="39700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D7BC1C8-F05F-FA48-B5B5-CC9C2D60FA68}"/>
              </a:ext>
            </a:extLst>
          </p:cNvPr>
          <p:cNvCxnSpPr>
            <a:cxnSpLocks/>
            <a:stCxn id="43" idx="5"/>
            <a:endCxn id="46" idx="0"/>
          </p:cNvCxnSpPr>
          <p:nvPr/>
        </p:nvCxnSpPr>
        <p:spPr>
          <a:xfrm>
            <a:off x="7339982" y="2502140"/>
            <a:ext cx="420034" cy="39700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4672107-8726-E541-966E-120DD058CF7D}"/>
              </a:ext>
            </a:extLst>
          </p:cNvPr>
          <p:cNvCxnSpPr>
            <a:cxnSpLocks/>
            <a:stCxn id="46" idx="3"/>
            <a:endCxn id="47" idx="0"/>
          </p:cNvCxnSpPr>
          <p:nvPr/>
        </p:nvCxnSpPr>
        <p:spPr>
          <a:xfrm flipH="1">
            <a:off x="7345347" y="3271239"/>
            <a:ext cx="260542" cy="416479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61314E4-E108-B841-893B-34E6C4C883FD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6909412" y="4059812"/>
            <a:ext cx="281808" cy="44483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5CA79B-053C-4940-9E5E-2EAE638C0BCD}"/>
              </a:ext>
            </a:extLst>
          </p:cNvPr>
          <p:cNvCxnSpPr>
            <a:cxnSpLocks/>
            <a:stCxn id="44" idx="3"/>
            <a:endCxn id="50" idx="0"/>
          </p:cNvCxnSpPr>
          <p:nvPr/>
        </p:nvCxnSpPr>
        <p:spPr>
          <a:xfrm flipH="1">
            <a:off x="8727586" y="2495057"/>
            <a:ext cx="292441" cy="40408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07F5A5D-FECD-114D-8F72-3B6E523DECB3}"/>
              </a:ext>
            </a:extLst>
          </p:cNvPr>
          <p:cNvCxnSpPr>
            <a:cxnSpLocks/>
            <a:stCxn id="44" idx="5"/>
            <a:endCxn id="51" idx="0"/>
          </p:cNvCxnSpPr>
          <p:nvPr/>
        </p:nvCxnSpPr>
        <p:spPr>
          <a:xfrm>
            <a:off x="9328280" y="2495057"/>
            <a:ext cx="334974" cy="40408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ight Arrow 60">
            <a:extLst>
              <a:ext uri="{FF2B5EF4-FFF2-40B4-BE49-F238E27FC236}">
                <a16:creationId xmlns:a16="http://schemas.microsoft.com/office/drawing/2014/main" id="{FA3E88D6-FEBC-B94F-A737-90A50031C07E}"/>
              </a:ext>
            </a:extLst>
          </p:cNvPr>
          <p:cNvSpPr/>
          <p:nvPr/>
        </p:nvSpPr>
        <p:spPr>
          <a:xfrm>
            <a:off x="5390707" y="2130046"/>
            <a:ext cx="903768" cy="28354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01696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2E41D97-49E5-894D-B93E-40508D3DB729}"/>
              </a:ext>
            </a:extLst>
          </p:cNvPr>
          <p:cNvSpPr/>
          <p:nvPr/>
        </p:nvSpPr>
        <p:spPr>
          <a:xfrm>
            <a:off x="3257102" y="1341473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17</a:t>
            </a:r>
            <a:endParaRPr lang="en-KR" sz="9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A69EEA8-EC4D-3046-A821-C6E5EB80B5FD}"/>
              </a:ext>
            </a:extLst>
          </p:cNvPr>
          <p:cNvSpPr/>
          <p:nvPr/>
        </p:nvSpPr>
        <p:spPr>
          <a:xfrm>
            <a:off x="2236374" y="2130046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5</a:t>
            </a:r>
            <a:endParaRPr lang="en-KR" sz="9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A9A24C-2C8D-1F45-948B-A682678B457F}"/>
              </a:ext>
            </a:extLst>
          </p:cNvPr>
          <p:cNvSpPr/>
          <p:nvPr/>
        </p:nvSpPr>
        <p:spPr>
          <a:xfrm>
            <a:off x="4511752" y="2899142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35</a:t>
            </a:r>
            <a:endParaRPr lang="en-KR" sz="9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CE3593-78B4-904B-ACF4-2492C68B09ED}"/>
              </a:ext>
            </a:extLst>
          </p:cNvPr>
          <p:cNvSpPr/>
          <p:nvPr/>
        </p:nvSpPr>
        <p:spPr>
          <a:xfrm>
            <a:off x="1640947" y="2899145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2</a:t>
            </a:r>
            <a:endParaRPr lang="en-KR" sz="9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C1F660-2D62-DB47-BDA0-CDFD458D7C93}"/>
              </a:ext>
            </a:extLst>
          </p:cNvPr>
          <p:cNvSpPr/>
          <p:nvPr/>
        </p:nvSpPr>
        <p:spPr>
          <a:xfrm>
            <a:off x="2810534" y="2899145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11</a:t>
            </a:r>
            <a:endParaRPr lang="en-KR" sz="9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319BDF-CB89-2D4C-AFAA-1B596BBF7CFD}"/>
              </a:ext>
            </a:extLst>
          </p:cNvPr>
          <p:cNvSpPr/>
          <p:nvPr/>
        </p:nvSpPr>
        <p:spPr>
          <a:xfrm>
            <a:off x="2395865" y="3687718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9</a:t>
            </a:r>
            <a:endParaRPr lang="en-KR" sz="9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942B4B-FEA6-8A4E-88C4-3D4647751318}"/>
              </a:ext>
            </a:extLst>
          </p:cNvPr>
          <p:cNvSpPr/>
          <p:nvPr/>
        </p:nvSpPr>
        <p:spPr>
          <a:xfrm>
            <a:off x="1959930" y="4504647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8</a:t>
            </a:r>
            <a:endParaRPr lang="en-KR" sz="9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00B71E-DD05-9541-9671-E01E1C514B70}"/>
              </a:ext>
            </a:extLst>
          </p:cNvPr>
          <p:cNvSpPr/>
          <p:nvPr/>
        </p:nvSpPr>
        <p:spPr>
          <a:xfrm>
            <a:off x="3225203" y="3687718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16</a:t>
            </a:r>
            <a:endParaRPr lang="en-KR" sz="9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B74C8D-0206-774D-8E4E-06F5B24BA0CF}"/>
              </a:ext>
            </a:extLst>
          </p:cNvPr>
          <p:cNvSpPr/>
          <p:nvPr/>
        </p:nvSpPr>
        <p:spPr>
          <a:xfrm>
            <a:off x="4046582" y="3687719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29</a:t>
            </a:r>
            <a:endParaRPr lang="en-KR" sz="9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578019-983E-8042-811D-971AD174F3BC}"/>
              </a:ext>
            </a:extLst>
          </p:cNvPr>
          <p:cNvSpPr/>
          <p:nvPr/>
        </p:nvSpPr>
        <p:spPr>
          <a:xfrm>
            <a:off x="4982250" y="3687718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38</a:t>
            </a:r>
            <a:endParaRPr lang="en-KR" sz="9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317F99-AA05-1642-9652-997A1B6D55CF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2608468" y="1713567"/>
            <a:ext cx="712475" cy="48032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82A2BF-EC8C-6D40-A2D6-CA6177224DC8}"/>
              </a:ext>
            </a:extLst>
          </p:cNvPr>
          <p:cNvCxnSpPr>
            <a:cxnSpLocks/>
            <a:stCxn id="2" idx="5"/>
            <a:endCxn id="49" idx="1"/>
          </p:cNvCxnSpPr>
          <p:nvPr/>
        </p:nvCxnSpPr>
        <p:spPr>
          <a:xfrm>
            <a:off x="3629196" y="1713567"/>
            <a:ext cx="521126" cy="48032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357C98-5DAF-BC49-90B1-56E1E0488BC3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1858915" y="2502140"/>
            <a:ext cx="441300" cy="39700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9A8C6B-28BA-E24E-9FD3-786EDD3F41A6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608468" y="2502140"/>
            <a:ext cx="420034" cy="39700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6E995A-A053-5F4A-8A6C-6E9BE2595F09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2613833" y="3271239"/>
            <a:ext cx="260542" cy="416479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5905FD-400F-3D46-863D-366698E2CD3D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3182628" y="3271239"/>
            <a:ext cx="260543" cy="416479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DB55CB-D3E5-8042-8D14-3872DB119AE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2177898" y="4059812"/>
            <a:ext cx="281808" cy="44483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C32B35-065D-4D4A-872F-DF76A9715497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4264550" y="3271236"/>
            <a:ext cx="311043" cy="416483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6C34A0-E8CA-7F4E-B909-5EF8DBB4EAA1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4883846" y="3271236"/>
            <a:ext cx="316372" cy="41648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08C0891-BD41-4143-9F4A-BBE7CF69DA34}"/>
              </a:ext>
            </a:extLst>
          </p:cNvPr>
          <p:cNvSpPr/>
          <p:nvPr/>
        </p:nvSpPr>
        <p:spPr>
          <a:xfrm>
            <a:off x="7988616" y="1341473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17</a:t>
            </a:r>
            <a:endParaRPr lang="en-KR" sz="900" b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C35ED6-577C-5940-BFF2-5D74ABB2EEC0}"/>
              </a:ext>
            </a:extLst>
          </p:cNvPr>
          <p:cNvSpPr/>
          <p:nvPr/>
        </p:nvSpPr>
        <p:spPr>
          <a:xfrm>
            <a:off x="6967888" y="2130046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5</a:t>
            </a:r>
            <a:endParaRPr lang="en-KR" sz="900" b="1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B3AC4B8-EF2F-6342-8D97-6001334CC4BC}"/>
              </a:ext>
            </a:extLst>
          </p:cNvPr>
          <p:cNvSpPr/>
          <p:nvPr/>
        </p:nvSpPr>
        <p:spPr>
          <a:xfrm>
            <a:off x="8956186" y="2122963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35</a:t>
            </a:r>
            <a:endParaRPr lang="en-KR" sz="900" b="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0852366-D487-6D43-A289-1550C0EDE900}"/>
              </a:ext>
            </a:extLst>
          </p:cNvPr>
          <p:cNvSpPr/>
          <p:nvPr/>
        </p:nvSpPr>
        <p:spPr>
          <a:xfrm>
            <a:off x="6372461" y="2899145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2</a:t>
            </a:r>
            <a:endParaRPr lang="en-KR" sz="9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5E52E1B-8EEB-FF49-9CDB-B33AF16925AF}"/>
              </a:ext>
            </a:extLst>
          </p:cNvPr>
          <p:cNvSpPr/>
          <p:nvPr/>
        </p:nvSpPr>
        <p:spPr>
          <a:xfrm>
            <a:off x="7542048" y="2899145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11</a:t>
            </a:r>
            <a:endParaRPr lang="en-KR" sz="900" b="1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580174C-71D4-944B-9FA9-78F06BFAFC4E}"/>
              </a:ext>
            </a:extLst>
          </p:cNvPr>
          <p:cNvSpPr/>
          <p:nvPr/>
        </p:nvSpPr>
        <p:spPr>
          <a:xfrm>
            <a:off x="7127379" y="3687718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9</a:t>
            </a:r>
            <a:endParaRPr lang="en-KR" sz="900" b="1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E3B504F-A2BC-5E4F-A059-67232568306A}"/>
              </a:ext>
            </a:extLst>
          </p:cNvPr>
          <p:cNvSpPr/>
          <p:nvPr/>
        </p:nvSpPr>
        <p:spPr>
          <a:xfrm>
            <a:off x="6691444" y="4504647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8</a:t>
            </a:r>
            <a:endParaRPr lang="en-KR" sz="900" b="1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588F802-92E3-1D46-B4A5-C546A9A5C692}"/>
              </a:ext>
            </a:extLst>
          </p:cNvPr>
          <p:cNvSpPr/>
          <p:nvPr/>
        </p:nvSpPr>
        <p:spPr>
          <a:xfrm>
            <a:off x="8509618" y="2899144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29</a:t>
            </a:r>
            <a:endParaRPr lang="en-KR" sz="900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10CC968-E6EB-5147-8206-7E46AF85FC22}"/>
              </a:ext>
            </a:extLst>
          </p:cNvPr>
          <p:cNvSpPr/>
          <p:nvPr/>
        </p:nvSpPr>
        <p:spPr>
          <a:xfrm>
            <a:off x="9445286" y="2899143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38</a:t>
            </a:r>
            <a:endParaRPr lang="en-KR" sz="900" b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B49C2AD-8CAA-424A-8555-080C87A94BC2}"/>
              </a:ext>
            </a:extLst>
          </p:cNvPr>
          <p:cNvCxnSpPr>
            <a:stCxn id="42" idx="3"/>
            <a:endCxn id="43" idx="7"/>
          </p:cNvCxnSpPr>
          <p:nvPr/>
        </p:nvCxnSpPr>
        <p:spPr>
          <a:xfrm flipH="1">
            <a:off x="7339982" y="1713567"/>
            <a:ext cx="712475" cy="48032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0A8C1A6-3C5B-804E-B304-70F2D0DC6EE8}"/>
              </a:ext>
            </a:extLst>
          </p:cNvPr>
          <p:cNvCxnSpPr>
            <a:cxnSpLocks/>
            <a:stCxn id="42" idx="5"/>
            <a:endCxn id="44" idx="1"/>
          </p:cNvCxnSpPr>
          <p:nvPr/>
        </p:nvCxnSpPr>
        <p:spPr>
          <a:xfrm>
            <a:off x="8360710" y="1713567"/>
            <a:ext cx="659317" cy="47323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358450C-E2D5-074F-AD1C-99394E02E0F9}"/>
              </a:ext>
            </a:extLst>
          </p:cNvPr>
          <p:cNvCxnSpPr>
            <a:cxnSpLocks/>
            <a:stCxn id="43" idx="3"/>
            <a:endCxn id="45" idx="0"/>
          </p:cNvCxnSpPr>
          <p:nvPr/>
        </p:nvCxnSpPr>
        <p:spPr>
          <a:xfrm flipH="1">
            <a:off x="6590429" y="2502140"/>
            <a:ext cx="441300" cy="39700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D7BC1C8-F05F-FA48-B5B5-CC9C2D60FA68}"/>
              </a:ext>
            </a:extLst>
          </p:cNvPr>
          <p:cNvCxnSpPr>
            <a:cxnSpLocks/>
            <a:stCxn id="43" idx="5"/>
            <a:endCxn id="46" idx="0"/>
          </p:cNvCxnSpPr>
          <p:nvPr/>
        </p:nvCxnSpPr>
        <p:spPr>
          <a:xfrm>
            <a:off x="7339982" y="2502140"/>
            <a:ext cx="420034" cy="39700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4672107-8726-E541-966E-120DD058CF7D}"/>
              </a:ext>
            </a:extLst>
          </p:cNvPr>
          <p:cNvCxnSpPr>
            <a:cxnSpLocks/>
            <a:stCxn id="46" idx="3"/>
            <a:endCxn id="47" idx="0"/>
          </p:cNvCxnSpPr>
          <p:nvPr/>
        </p:nvCxnSpPr>
        <p:spPr>
          <a:xfrm flipH="1">
            <a:off x="7345347" y="3271239"/>
            <a:ext cx="260542" cy="416479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61314E4-E108-B841-893B-34E6C4C883FD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6909412" y="4059812"/>
            <a:ext cx="281808" cy="44483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5CA79B-053C-4940-9E5E-2EAE638C0BCD}"/>
              </a:ext>
            </a:extLst>
          </p:cNvPr>
          <p:cNvCxnSpPr>
            <a:cxnSpLocks/>
            <a:stCxn id="44" idx="3"/>
            <a:endCxn id="50" idx="0"/>
          </p:cNvCxnSpPr>
          <p:nvPr/>
        </p:nvCxnSpPr>
        <p:spPr>
          <a:xfrm flipH="1">
            <a:off x="8727586" y="2495057"/>
            <a:ext cx="292441" cy="40408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07F5A5D-FECD-114D-8F72-3B6E523DECB3}"/>
              </a:ext>
            </a:extLst>
          </p:cNvPr>
          <p:cNvCxnSpPr>
            <a:cxnSpLocks/>
            <a:stCxn id="44" idx="5"/>
            <a:endCxn id="51" idx="0"/>
          </p:cNvCxnSpPr>
          <p:nvPr/>
        </p:nvCxnSpPr>
        <p:spPr>
          <a:xfrm>
            <a:off x="9328280" y="2495057"/>
            <a:ext cx="334974" cy="40408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ight Arrow 60">
            <a:extLst>
              <a:ext uri="{FF2B5EF4-FFF2-40B4-BE49-F238E27FC236}">
                <a16:creationId xmlns:a16="http://schemas.microsoft.com/office/drawing/2014/main" id="{FA3E88D6-FEBC-B94F-A737-90A50031C07E}"/>
              </a:ext>
            </a:extLst>
          </p:cNvPr>
          <p:cNvSpPr/>
          <p:nvPr/>
        </p:nvSpPr>
        <p:spPr>
          <a:xfrm>
            <a:off x="5390707" y="2130046"/>
            <a:ext cx="903768" cy="28354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9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E7D504F-2388-064F-972E-28180FF9BE0A}"/>
              </a:ext>
            </a:extLst>
          </p:cNvPr>
          <p:cNvSpPr/>
          <p:nvPr/>
        </p:nvSpPr>
        <p:spPr>
          <a:xfrm>
            <a:off x="4086481" y="2130046"/>
            <a:ext cx="435935" cy="435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25</a:t>
            </a:r>
            <a:endParaRPr lang="en-KR" sz="900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42A188-746B-E847-A266-42C59ABE4C95}"/>
              </a:ext>
            </a:extLst>
          </p:cNvPr>
          <p:cNvCxnSpPr>
            <a:cxnSpLocks/>
            <a:stCxn id="49" idx="5"/>
            <a:endCxn id="4" idx="0"/>
          </p:cNvCxnSpPr>
          <p:nvPr/>
        </p:nvCxnSpPr>
        <p:spPr>
          <a:xfrm>
            <a:off x="4458575" y="2502140"/>
            <a:ext cx="271145" cy="39700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1E9FC3DA-8968-7A46-84D5-83EBD05E4C4C}"/>
              </a:ext>
            </a:extLst>
          </p:cNvPr>
          <p:cNvSpPr/>
          <p:nvPr/>
        </p:nvSpPr>
        <p:spPr>
          <a:xfrm>
            <a:off x="7949624" y="3687715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16</a:t>
            </a:r>
            <a:endParaRPr lang="en-KR" sz="900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E120B3A-52C7-9C47-AD2D-017D3DBD785B}"/>
              </a:ext>
            </a:extLst>
          </p:cNvPr>
          <p:cNvCxnSpPr>
            <a:cxnSpLocks/>
            <a:stCxn id="46" idx="5"/>
            <a:endCxn id="62" idx="0"/>
          </p:cNvCxnSpPr>
          <p:nvPr/>
        </p:nvCxnSpPr>
        <p:spPr>
          <a:xfrm>
            <a:off x="7914142" y="3271239"/>
            <a:ext cx="253450" cy="4164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156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2E41D97-49E5-894D-B93E-40508D3DB729}"/>
              </a:ext>
            </a:extLst>
          </p:cNvPr>
          <p:cNvSpPr/>
          <p:nvPr/>
        </p:nvSpPr>
        <p:spPr>
          <a:xfrm>
            <a:off x="3416593" y="1341473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17</a:t>
            </a:r>
            <a:endParaRPr lang="en-KR" sz="9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A69EEA8-EC4D-3046-A821-C6E5EB80B5FD}"/>
              </a:ext>
            </a:extLst>
          </p:cNvPr>
          <p:cNvSpPr/>
          <p:nvPr/>
        </p:nvSpPr>
        <p:spPr>
          <a:xfrm>
            <a:off x="2395865" y="2130046"/>
            <a:ext cx="435935" cy="435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5</a:t>
            </a:r>
            <a:endParaRPr lang="en-KR" sz="9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A9A24C-2C8D-1F45-948B-A682678B457F}"/>
              </a:ext>
            </a:extLst>
          </p:cNvPr>
          <p:cNvSpPr/>
          <p:nvPr/>
        </p:nvSpPr>
        <p:spPr>
          <a:xfrm>
            <a:off x="4384163" y="2122963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35</a:t>
            </a:r>
            <a:endParaRPr lang="en-KR" sz="9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CE3593-78B4-904B-ACF4-2492C68B09ED}"/>
              </a:ext>
            </a:extLst>
          </p:cNvPr>
          <p:cNvSpPr/>
          <p:nvPr/>
        </p:nvSpPr>
        <p:spPr>
          <a:xfrm>
            <a:off x="1800438" y="2899145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2</a:t>
            </a:r>
            <a:endParaRPr lang="en-KR" sz="9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C1F660-2D62-DB47-BDA0-CDFD458D7C93}"/>
              </a:ext>
            </a:extLst>
          </p:cNvPr>
          <p:cNvSpPr/>
          <p:nvPr/>
        </p:nvSpPr>
        <p:spPr>
          <a:xfrm>
            <a:off x="2970025" y="2899145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11</a:t>
            </a:r>
            <a:endParaRPr lang="en-KR" sz="9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319BDF-CB89-2D4C-AFAA-1B596BBF7CFD}"/>
              </a:ext>
            </a:extLst>
          </p:cNvPr>
          <p:cNvSpPr/>
          <p:nvPr/>
        </p:nvSpPr>
        <p:spPr>
          <a:xfrm>
            <a:off x="2555356" y="3687718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9</a:t>
            </a:r>
            <a:endParaRPr lang="en-KR" sz="9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942B4B-FEA6-8A4E-88C4-3D4647751318}"/>
              </a:ext>
            </a:extLst>
          </p:cNvPr>
          <p:cNvSpPr/>
          <p:nvPr/>
        </p:nvSpPr>
        <p:spPr>
          <a:xfrm>
            <a:off x="2119421" y="4504647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7</a:t>
            </a:r>
            <a:endParaRPr lang="en-KR" sz="9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00B71E-DD05-9541-9671-E01E1C514B70}"/>
              </a:ext>
            </a:extLst>
          </p:cNvPr>
          <p:cNvSpPr/>
          <p:nvPr/>
        </p:nvSpPr>
        <p:spPr>
          <a:xfrm>
            <a:off x="3384694" y="3687718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16</a:t>
            </a:r>
            <a:endParaRPr lang="en-KR" sz="9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B74C8D-0206-774D-8E4E-06F5B24BA0CF}"/>
              </a:ext>
            </a:extLst>
          </p:cNvPr>
          <p:cNvSpPr/>
          <p:nvPr/>
        </p:nvSpPr>
        <p:spPr>
          <a:xfrm>
            <a:off x="3937595" y="2899144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29</a:t>
            </a:r>
            <a:endParaRPr lang="en-KR" sz="9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578019-983E-8042-811D-971AD174F3BC}"/>
              </a:ext>
            </a:extLst>
          </p:cNvPr>
          <p:cNvSpPr/>
          <p:nvPr/>
        </p:nvSpPr>
        <p:spPr>
          <a:xfrm>
            <a:off x="4873263" y="2899143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38</a:t>
            </a:r>
            <a:endParaRPr lang="en-KR" sz="9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317F99-AA05-1642-9652-997A1B6D55CF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2767959" y="1713567"/>
            <a:ext cx="712475" cy="48032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82A2BF-EC8C-6D40-A2D6-CA6177224DC8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788687" y="1713567"/>
            <a:ext cx="659317" cy="47323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357C98-5DAF-BC49-90B1-56E1E0488BC3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2018406" y="2502140"/>
            <a:ext cx="441300" cy="39700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9A8C6B-28BA-E24E-9FD3-786EDD3F41A6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767959" y="2502140"/>
            <a:ext cx="420034" cy="39700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6E995A-A053-5F4A-8A6C-6E9BE2595F09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2773324" y="3271239"/>
            <a:ext cx="260542" cy="416479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5905FD-400F-3D46-863D-366698E2CD3D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3342119" y="3271239"/>
            <a:ext cx="260543" cy="416479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DB55CB-D3E5-8042-8D14-3872DB119AE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2337389" y="4059812"/>
            <a:ext cx="281808" cy="44483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C32B35-065D-4D4A-872F-DF76A9715497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4155563" y="2495057"/>
            <a:ext cx="292441" cy="40408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6C34A0-E8CA-7F4E-B909-5EF8DBB4EAA1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4756257" y="2495057"/>
            <a:ext cx="334974" cy="40408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08C0891-BD41-4143-9F4A-BBE7CF69DA34}"/>
              </a:ext>
            </a:extLst>
          </p:cNvPr>
          <p:cNvSpPr/>
          <p:nvPr/>
        </p:nvSpPr>
        <p:spPr>
          <a:xfrm>
            <a:off x="7988616" y="1341473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17</a:t>
            </a:r>
            <a:endParaRPr lang="en-KR" sz="900" b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C35ED6-577C-5940-BFF2-5D74ABB2EEC0}"/>
              </a:ext>
            </a:extLst>
          </p:cNvPr>
          <p:cNvSpPr/>
          <p:nvPr/>
        </p:nvSpPr>
        <p:spPr>
          <a:xfrm>
            <a:off x="6967888" y="2130046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7</a:t>
            </a:r>
            <a:endParaRPr lang="en-KR" sz="900" b="1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B3AC4B8-EF2F-6342-8D97-6001334CC4BC}"/>
              </a:ext>
            </a:extLst>
          </p:cNvPr>
          <p:cNvSpPr/>
          <p:nvPr/>
        </p:nvSpPr>
        <p:spPr>
          <a:xfrm>
            <a:off x="8956186" y="2122963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35</a:t>
            </a:r>
            <a:endParaRPr lang="en-KR" sz="900" b="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0852366-D487-6D43-A289-1550C0EDE900}"/>
              </a:ext>
            </a:extLst>
          </p:cNvPr>
          <p:cNvSpPr/>
          <p:nvPr/>
        </p:nvSpPr>
        <p:spPr>
          <a:xfrm>
            <a:off x="6372461" y="2899145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2</a:t>
            </a:r>
            <a:endParaRPr lang="en-KR" sz="9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5E52E1B-8EEB-FF49-9CDB-B33AF16925AF}"/>
              </a:ext>
            </a:extLst>
          </p:cNvPr>
          <p:cNvSpPr/>
          <p:nvPr/>
        </p:nvSpPr>
        <p:spPr>
          <a:xfrm>
            <a:off x="7542048" y="2899145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11</a:t>
            </a:r>
            <a:endParaRPr lang="en-KR" sz="900" b="1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580174C-71D4-944B-9FA9-78F06BFAFC4E}"/>
              </a:ext>
            </a:extLst>
          </p:cNvPr>
          <p:cNvSpPr/>
          <p:nvPr/>
        </p:nvSpPr>
        <p:spPr>
          <a:xfrm>
            <a:off x="7127379" y="3687718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9</a:t>
            </a:r>
            <a:endParaRPr lang="en-KR" sz="900" b="1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E3B504F-A2BC-5E4F-A059-67232568306A}"/>
              </a:ext>
            </a:extLst>
          </p:cNvPr>
          <p:cNvSpPr/>
          <p:nvPr/>
        </p:nvSpPr>
        <p:spPr>
          <a:xfrm>
            <a:off x="6691444" y="4504647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8</a:t>
            </a:r>
            <a:endParaRPr lang="en-KR" sz="900" b="1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588F802-92E3-1D46-B4A5-C546A9A5C692}"/>
              </a:ext>
            </a:extLst>
          </p:cNvPr>
          <p:cNvSpPr/>
          <p:nvPr/>
        </p:nvSpPr>
        <p:spPr>
          <a:xfrm>
            <a:off x="8509618" y="2899144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29</a:t>
            </a:r>
            <a:endParaRPr lang="en-KR" sz="900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10CC968-E6EB-5147-8206-7E46AF85FC22}"/>
              </a:ext>
            </a:extLst>
          </p:cNvPr>
          <p:cNvSpPr/>
          <p:nvPr/>
        </p:nvSpPr>
        <p:spPr>
          <a:xfrm>
            <a:off x="9445286" y="2899143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38</a:t>
            </a:r>
            <a:endParaRPr lang="en-KR" sz="900" b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B49C2AD-8CAA-424A-8555-080C87A94BC2}"/>
              </a:ext>
            </a:extLst>
          </p:cNvPr>
          <p:cNvCxnSpPr>
            <a:stCxn id="42" idx="3"/>
            <a:endCxn id="43" idx="7"/>
          </p:cNvCxnSpPr>
          <p:nvPr/>
        </p:nvCxnSpPr>
        <p:spPr>
          <a:xfrm flipH="1">
            <a:off x="7339982" y="1713567"/>
            <a:ext cx="712475" cy="48032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0A8C1A6-3C5B-804E-B304-70F2D0DC6EE8}"/>
              </a:ext>
            </a:extLst>
          </p:cNvPr>
          <p:cNvCxnSpPr>
            <a:cxnSpLocks/>
            <a:stCxn id="42" idx="5"/>
            <a:endCxn id="44" idx="1"/>
          </p:cNvCxnSpPr>
          <p:nvPr/>
        </p:nvCxnSpPr>
        <p:spPr>
          <a:xfrm>
            <a:off x="8360710" y="1713567"/>
            <a:ext cx="659317" cy="47323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358450C-E2D5-074F-AD1C-99394E02E0F9}"/>
              </a:ext>
            </a:extLst>
          </p:cNvPr>
          <p:cNvCxnSpPr>
            <a:cxnSpLocks/>
            <a:stCxn id="43" idx="3"/>
            <a:endCxn id="45" idx="0"/>
          </p:cNvCxnSpPr>
          <p:nvPr/>
        </p:nvCxnSpPr>
        <p:spPr>
          <a:xfrm flipH="1">
            <a:off x="6590429" y="2502140"/>
            <a:ext cx="441300" cy="39700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D7BC1C8-F05F-FA48-B5B5-CC9C2D60FA68}"/>
              </a:ext>
            </a:extLst>
          </p:cNvPr>
          <p:cNvCxnSpPr>
            <a:cxnSpLocks/>
            <a:stCxn id="43" idx="5"/>
            <a:endCxn id="46" idx="0"/>
          </p:cNvCxnSpPr>
          <p:nvPr/>
        </p:nvCxnSpPr>
        <p:spPr>
          <a:xfrm>
            <a:off x="7339982" y="2502140"/>
            <a:ext cx="420034" cy="39700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4672107-8726-E541-966E-120DD058CF7D}"/>
              </a:ext>
            </a:extLst>
          </p:cNvPr>
          <p:cNvCxnSpPr>
            <a:cxnSpLocks/>
            <a:stCxn id="46" idx="3"/>
            <a:endCxn id="47" idx="0"/>
          </p:cNvCxnSpPr>
          <p:nvPr/>
        </p:nvCxnSpPr>
        <p:spPr>
          <a:xfrm flipH="1">
            <a:off x="7345347" y="3271239"/>
            <a:ext cx="260542" cy="416479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61314E4-E108-B841-893B-34E6C4C883FD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6909412" y="4059812"/>
            <a:ext cx="281808" cy="44483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5CA79B-053C-4940-9E5E-2EAE638C0BCD}"/>
              </a:ext>
            </a:extLst>
          </p:cNvPr>
          <p:cNvCxnSpPr>
            <a:cxnSpLocks/>
            <a:stCxn id="44" idx="3"/>
            <a:endCxn id="50" idx="0"/>
          </p:cNvCxnSpPr>
          <p:nvPr/>
        </p:nvCxnSpPr>
        <p:spPr>
          <a:xfrm flipH="1">
            <a:off x="8727586" y="2495057"/>
            <a:ext cx="292441" cy="40408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07F5A5D-FECD-114D-8F72-3B6E523DECB3}"/>
              </a:ext>
            </a:extLst>
          </p:cNvPr>
          <p:cNvCxnSpPr>
            <a:cxnSpLocks/>
            <a:stCxn id="44" idx="5"/>
            <a:endCxn id="51" idx="0"/>
          </p:cNvCxnSpPr>
          <p:nvPr/>
        </p:nvCxnSpPr>
        <p:spPr>
          <a:xfrm>
            <a:off x="9328280" y="2495057"/>
            <a:ext cx="334974" cy="40408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ight Arrow 60">
            <a:extLst>
              <a:ext uri="{FF2B5EF4-FFF2-40B4-BE49-F238E27FC236}">
                <a16:creationId xmlns:a16="http://schemas.microsoft.com/office/drawing/2014/main" id="{FA3E88D6-FEBC-B94F-A737-90A50031C07E}"/>
              </a:ext>
            </a:extLst>
          </p:cNvPr>
          <p:cNvSpPr/>
          <p:nvPr/>
        </p:nvSpPr>
        <p:spPr>
          <a:xfrm>
            <a:off x="5390707" y="2130046"/>
            <a:ext cx="903768" cy="28354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2EB46E7-A667-4847-B938-2FC5BD723CFF}"/>
              </a:ext>
            </a:extLst>
          </p:cNvPr>
          <p:cNvSpPr/>
          <p:nvPr/>
        </p:nvSpPr>
        <p:spPr>
          <a:xfrm>
            <a:off x="7949624" y="3687715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16</a:t>
            </a:r>
            <a:endParaRPr lang="en-KR" sz="9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DC5E4B-E134-DF4E-9A1C-375D7D71C463}"/>
              </a:ext>
            </a:extLst>
          </p:cNvPr>
          <p:cNvCxnSpPr>
            <a:cxnSpLocks/>
            <a:stCxn id="46" idx="5"/>
            <a:endCxn id="40" idx="0"/>
          </p:cNvCxnSpPr>
          <p:nvPr/>
        </p:nvCxnSpPr>
        <p:spPr>
          <a:xfrm>
            <a:off x="7914142" y="3271239"/>
            <a:ext cx="253450" cy="4164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71F35D1-D61C-B249-A251-35E3C63A4809}"/>
              </a:ext>
            </a:extLst>
          </p:cNvPr>
          <p:cNvSpPr/>
          <p:nvPr/>
        </p:nvSpPr>
        <p:spPr>
          <a:xfrm>
            <a:off x="2555356" y="5385417"/>
            <a:ext cx="435935" cy="43593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8</a:t>
            </a:r>
            <a:endParaRPr lang="en-KR" sz="900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93C2C5F-4703-6F41-9769-F47C9EAB22E3}"/>
              </a:ext>
            </a:extLst>
          </p:cNvPr>
          <p:cNvCxnSpPr>
            <a:cxnSpLocks/>
            <a:stCxn id="8" idx="5"/>
            <a:endCxn id="49" idx="0"/>
          </p:cNvCxnSpPr>
          <p:nvPr/>
        </p:nvCxnSpPr>
        <p:spPr>
          <a:xfrm>
            <a:off x="2491515" y="4876741"/>
            <a:ext cx="281809" cy="5086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4C7AE3-D9C0-084E-A708-FE7E0DBFC77F}"/>
              </a:ext>
            </a:extLst>
          </p:cNvPr>
          <p:cNvCxnSpPr>
            <a:stCxn id="3" idx="4"/>
            <a:endCxn id="8" idx="0"/>
          </p:cNvCxnSpPr>
          <p:nvPr/>
        </p:nvCxnSpPr>
        <p:spPr>
          <a:xfrm flipH="1">
            <a:off x="2337389" y="2565981"/>
            <a:ext cx="276444" cy="1938666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493175-C64F-B149-9B7F-C1AA1703BB84}"/>
              </a:ext>
            </a:extLst>
          </p:cNvPr>
          <p:cNvSpPr txBox="1"/>
          <p:nvPr/>
        </p:nvSpPr>
        <p:spPr>
          <a:xfrm>
            <a:off x="2124267" y="3314460"/>
            <a:ext cx="73449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successor</a:t>
            </a:r>
            <a:endParaRPr lang="en-KR" sz="1100" dirty="0"/>
          </a:p>
        </p:txBody>
      </p:sp>
    </p:spTree>
    <p:extLst>
      <p:ext uri="{BB962C8B-B14F-4D97-AF65-F5344CB8AC3E}">
        <p14:creationId xmlns:p14="http://schemas.microsoft.com/office/powerpoint/2010/main" val="1623500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9A7CCED-8093-5949-A581-D004165D048D}"/>
              </a:ext>
            </a:extLst>
          </p:cNvPr>
          <p:cNvSpPr/>
          <p:nvPr/>
        </p:nvSpPr>
        <p:spPr>
          <a:xfrm>
            <a:off x="2693585" y="1254642"/>
            <a:ext cx="680483" cy="6804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10</a:t>
            </a:r>
            <a:endParaRPr lang="en-KR" sz="16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5244C4-826A-9241-960F-E752D7D38CB0}"/>
              </a:ext>
            </a:extLst>
          </p:cNvPr>
          <p:cNvSpPr/>
          <p:nvPr/>
        </p:nvSpPr>
        <p:spPr>
          <a:xfrm>
            <a:off x="3374068" y="1935126"/>
            <a:ext cx="680483" cy="6804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20</a:t>
            </a:r>
            <a:endParaRPr lang="en-KR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EEC2B6-3EC0-DC44-8CC0-3C9E622B8EA1}"/>
              </a:ext>
            </a:extLst>
          </p:cNvPr>
          <p:cNvSpPr/>
          <p:nvPr/>
        </p:nvSpPr>
        <p:spPr>
          <a:xfrm>
            <a:off x="4054551" y="2615610"/>
            <a:ext cx="680483" cy="6804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30</a:t>
            </a:r>
            <a:endParaRPr lang="en-KR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040578-A1C7-414D-9673-8B65A142E772}"/>
              </a:ext>
            </a:extLst>
          </p:cNvPr>
          <p:cNvSpPr/>
          <p:nvPr/>
        </p:nvSpPr>
        <p:spPr>
          <a:xfrm>
            <a:off x="4735034" y="3296094"/>
            <a:ext cx="680483" cy="6804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40</a:t>
            </a:r>
            <a:endParaRPr lang="en-KR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13405A-FA02-3B42-BC9E-A2D5243CFBA2}"/>
              </a:ext>
            </a:extLst>
          </p:cNvPr>
          <p:cNvSpPr/>
          <p:nvPr/>
        </p:nvSpPr>
        <p:spPr>
          <a:xfrm>
            <a:off x="5415517" y="3976578"/>
            <a:ext cx="680483" cy="6804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50</a:t>
            </a:r>
            <a:endParaRPr lang="en-KR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65293E-A9DC-924B-9B50-310A41BCE606}"/>
              </a:ext>
            </a:extLst>
          </p:cNvPr>
          <p:cNvCxnSpPr>
            <a:stCxn id="2" idx="5"/>
            <a:endCxn id="3" idx="1"/>
          </p:cNvCxnSpPr>
          <p:nvPr/>
        </p:nvCxnSpPr>
        <p:spPr>
          <a:xfrm>
            <a:off x="3274414" y="1835471"/>
            <a:ext cx="199308" cy="1993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EB2046-F764-A846-BCE6-63B2401FD53C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3954897" y="2515955"/>
            <a:ext cx="199308" cy="1993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0C3E49-3B52-D040-AED5-51B493F07A5E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4635380" y="3196439"/>
            <a:ext cx="199308" cy="1993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CD6E07-AF05-8941-9C0B-220940C5B1AF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5315863" y="3876923"/>
            <a:ext cx="199308" cy="1993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493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75E1269-673C-6E48-BC02-3778ECAF7864}"/>
              </a:ext>
            </a:extLst>
          </p:cNvPr>
          <p:cNvSpPr/>
          <p:nvPr/>
        </p:nvSpPr>
        <p:spPr>
          <a:xfrm>
            <a:off x="3625702" y="861237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-2</a:t>
            </a:r>
            <a:endParaRPr lang="en-KR" sz="16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A816C17-926E-7B4D-A6DA-7E1B8C774EE5}"/>
              </a:ext>
            </a:extLst>
          </p:cNvPr>
          <p:cNvSpPr/>
          <p:nvPr/>
        </p:nvSpPr>
        <p:spPr>
          <a:xfrm>
            <a:off x="4167963" y="1715386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-1</a:t>
            </a:r>
            <a:endParaRPr lang="en-KR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DAEF72-5F0F-8F49-B93B-4D78C05269FC}"/>
              </a:ext>
            </a:extLst>
          </p:cNvPr>
          <p:cNvSpPr/>
          <p:nvPr/>
        </p:nvSpPr>
        <p:spPr>
          <a:xfrm>
            <a:off x="3083441" y="1715385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en-KR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3ABB35-61D2-0848-B6E4-331F18F94803}"/>
              </a:ext>
            </a:extLst>
          </p:cNvPr>
          <p:cNvSpPr/>
          <p:nvPr/>
        </p:nvSpPr>
        <p:spPr>
          <a:xfrm>
            <a:off x="3625703" y="2569533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en-KR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6EA07D-76E8-5244-AC59-94D79C66093B}"/>
              </a:ext>
            </a:extLst>
          </p:cNvPr>
          <p:cNvSpPr/>
          <p:nvPr/>
        </p:nvSpPr>
        <p:spPr>
          <a:xfrm>
            <a:off x="4710224" y="2569532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-1</a:t>
            </a:r>
            <a:endParaRPr lang="en-KR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37FA7D-6FA9-7A4E-8386-9BCA577B9C08}"/>
              </a:ext>
            </a:extLst>
          </p:cNvPr>
          <p:cNvSpPr/>
          <p:nvPr/>
        </p:nvSpPr>
        <p:spPr>
          <a:xfrm>
            <a:off x="5252485" y="3423678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0</a:t>
            </a:r>
            <a:endParaRPr lang="en-KR" sz="1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C77126-E96B-144B-849D-7B1BA3CFB12A}"/>
              </a:ext>
            </a:extLst>
          </p:cNvPr>
          <p:cNvCxnSpPr>
            <a:stCxn id="2" idx="3"/>
            <a:endCxn id="4" idx="0"/>
          </p:cNvCxnSpPr>
          <p:nvPr/>
        </p:nvCxnSpPr>
        <p:spPr>
          <a:xfrm flipH="1">
            <a:off x="3354572" y="1324086"/>
            <a:ext cx="350542" cy="3912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FD93FF-58DE-754C-A7EB-BF1A46075642}"/>
              </a:ext>
            </a:extLst>
          </p:cNvPr>
          <p:cNvCxnSpPr>
            <a:cxnSpLocks/>
            <a:stCxn id="2" idx="5"/>
            <a:endCxn id="3" idx="0"/>
          </p:cNvCxnSpPr>
          <p:nvPr/>
        </p:nvCxnSpPr>
        <p:spPr>
          <a:xfrm>
            <a:off x="4088551" y="1324086"/>
            <a:ext cx="350543" cy="3913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B2C2F8-A0F9-7445-B11A-031D1F772B57}"/>
              </a:ext>
            </a:extLst>
          </p:cNvPr>
          <p:cNvCxnSpPr>
            <a:cxnSpLocks/>
            <a:stCxn id="5" idx="0"/>
            <a:endCxn id="3" idx="3"/>
          </p:cNvCxnSpPr>
          <p:nvPr/>
        </p:nvCxnSpPr>
        <p:spPr>
          <a:xfrm flipV="1">
            <a:off x="3896834" y="2178235"/>
            <a:ext cx="350541" cy="3912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2062C8-40B0-B343-B244-55A96BD5B48E}"/>
              </a:ext>
            </a:extLst>
          </p:cNvPr>
          <p:cNvCxnSpPr>
            <a:cxnSpLocks/>
            <a:stCxn id="6" idx="0"/>
            <a:endCxn id="3" idx="5"/>
          </p:cNvCxnSpPr>
          <p:nvPr/>
        </p:nvCxnSpPr>
        <p:spPr>
          <a:xfrm flipH="1" flipV="1">
            <a:off x="4630812" y="2178235"/>
            <a:ext cx="350543" cy="391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1252FA-5DAF-6045-8753-32FD4EFFD73E}"/>
              </a:ext>
            </a:extLst>
          </p:cNvPr>
          <p:cNvCxnSpPr>
            <a:cxnSpLocks/>
            <a:stCxn id="7" idx="0"/>
            <a:endCxn id="6" idx="5"/>
          </p:cNvCxnSpPr>
          <p:nvPr/>
        </p:nvCxnSpPr>
        <p:spPr>
          <a:xfrm flipH="1" flipV="1">
            <a:off x="5173073" y="3032381"/>
            <a:ext cx="350543" cy="391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2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0705490-28C9-BD42-B095-DC1CC6412B4A}"/>
              </a:ext>
            </a:extLst>
          </p:cNvPr>
          <p:cNvSpPr/>
          <p:nvPr/>
        </p:nvSpPr>
        <p:spPr>
          <a:xfrm>
            <a:off x="2615609" y="861236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  <a:p>
            <a:pPr algn="ctr"/>
            <a:r>
              <a:rPr lang="en-US" sz="1400" dirty="0"/>
              <a:t>1</a:t>
            </a:r>
            <a:endParaRPr lang="en-KR" sz="1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D7CE3E-281D-4B4D-AD10-B591F4BF0F5F}"/>
              </a:ext>
            </a:extLst>
          </p:cNvPr>
          <p:cNvSpPr/>
          <p:nvPr/>
        </p:nvSpPr>
        <p:spPr>
          <a:xfrm>
            <a:off x="1151860" y="861237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  <a:p>
            <a:pPr algn="ctr"/>
            <a:r>
              <a:rPr lang="en-US" sz="1400" dirty="0"/>
              <a:t>0</a:t>
            </a:r>
            <a:endParaRPr lang="en-KR"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EA38C7-93F5-0D45-AFBA-D16682962FF6}"/>
              </a:ext>
            </a:extLst>
          </p:cNvPr>
          <p:cNvSpPr/>
          <p:nvPr/>
        </p:nvSpPr>
        <p:spPr>
          <a:xfrm>
            <a:off x="2615608" y="1796902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  <a:p>
            <a:pPr algn="ctr"/>
            <a:r>
              <a:rPr lang="en-US" sz="1400" dirty="0"/>
              <a:t>0</a:t>
            </a:r>
            <a:endParaRPr lang="en-KR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7E0335-4DE9-0F47-8091-49B7A2D98C92}"/>
              </a:ext>
            </a:extLst>
          </p:cNvPr>
          <p:cNvSpPr/>
          <p:nvPr/>
        </p:nvSpPr>
        <p:spPr>
          <a:xfrm>
            <a:off x="4864395" y="877516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  <a:p>
            <a:pPr algn="ctr"/>
            <a:r>
              <a:rPr lang="en-US" sz="1400" dirty="0"/>
              <a:t>1</a:t>
            </a:r>
            <a:endParaRPr lang="en-K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532D4B-7844-1F41-8B94-C1D7A678CA52}"/>
              </a:ext>
            </a:extLst>
          </p:cNvPr>
          <p:cNvSpPr/>
          <p:nvPr/>
        </p:nvSpPr>
        <p:spPr>
          <a:xfrm>
            <a:off x="4322134" y="1813183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  <a:p>
            <a:pPr algn="ctr"/>
            <a:r>
              <a:rPr lang="en-US" sz="1400" dirty="0"/>
              <a:t>1</a:t>
            </a:r>
            <a:endParaRPr lang="en-KR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7F563E-8EE0-A947-A592-FEDB28CF4EE4}"/>
              </a:ext>
            </a:extLst>
          </p:cNvPr>
          <p:cNvSpPr/>
          <p:nvPr/>
        </p:nvSpPr>
        <p:spPr>
          <a:xfrm>
            <a:off x="5406656" y="1813182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  <a:p>
            <a:pPr algn="ctr"/>
            <a:r>
              <a:rPr lang="en-US" sz="1400" dirty="0"/>
              <a:t>0</a:t>
            </a:r>
            <a:endParaRPr lang="en-KR" sz="1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34CE22-997D-1B4C-825A-FF362A20089F}"/>
              </a:ext>
            </a:extLst>
          </p:cNvPr>
          <p:cNvSpPr/>
          <p:nvPr/>
        </p:nvSpPr>
        <p:spPr>
          <a:xfrm>
            <a:off x="3779873" y="2748849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  <a:p>
            <a:pPr algn="ctr"/>
            <a:r>
              <a:rPr lang="en-US" sz="1400" dirty="0"/>
              <a:t>0</a:t>
            </a:r>
            <a:endParaRPr lang="en-KR" sz="1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B8E967-43B7-4847-8B09-7FF67E369B4E}"/>
              </a:ext>
            </a:extLst>
          </p:cNvPr>
          <p:cNvCxnSpPr>
            <a:stCxn id="3" idx="4"/>
            <a:endCxn id="5" idx="0"/>
          </p:cNvCxnSpPr>
          <p:nvPr/>
        </p:nvCxnSpPr>
        <p:spPr>
          <a:xfrm flipH="1">
            <a:off x="2886739" y="1403497"/>
            <a:ext cx="1" cy="39340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A94E9B-76A9-C348-B003-66D287ED425C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4593265" y="1340365"/>
            <a:ext cx="350542" cy="472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8A7E49-0F75-404B-A624-A4DC9A95E56C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5327244" y="1340365"/>
            <a:ext cx="350543" cy="4728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DF7EC-BA34-5548-90EA-1AE08AE01ACD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4051004" y="2276032"/>
            <a:ext cx="350542" cy="4728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C07D28D-6890-E941-A97F-1F0364938B8E}"/>
              </a:ext>
            </a:extLst>
          </p:cNvPr>
          <p:cNvSpPr/>
          <p:nvPr/>
        </p:nvSpPr>
        <p:spPr>
          <a:xfrm>
            <a:off x="8422752" y="877516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  <a:p>
            <a:pPr algn="ctr"/>
            <a:r>
              <a:rPr lang="en-US" sz="1400" dirty="0"/>
              <a:t>1</a:t>
            </a:r>
            <a:endParaRPr lang="en-KR" sz="14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EAF4670-120F-E046-9A72-E23D39BAEEB4}"/>
              </a:ext>
            </a:extLst>
          </p:cNvPr>
          <p:cNvSpPr/>
          <p:nvPr/>
        </p:nvSpPr>
        <p:spPr>
          <a:xfrm>
            <a:off x="9271254" y="1796902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</a:t>
            </a:r>
          </a:p>
          <a:p>
            <a:pPr algn="ctr"/>
            <a:r>
              <a:rPr lang="en-US" sz="1400" dirty="0"/>
              <a:t>1</a:t>
            </a:r>
            <a:endParaRPr lang="en-KR" sz="14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D4DE46-3327-7642-A81B-578C0F811D29}"/>
              </a:ext>
            </a:extLst>
          </p:cNvPr>
          <p:cNvCxnSpPr>
            <a:cxnSpLocks/>
            <a:stCxn id="32" idx="3"/>
            <a:endCxn id="39" idx="0"/>
          </p:cNvCxnSpPr>
          <p:nvPr/>
        </p:nvCxnSpPr>
        <p:spPr>
          <a:xfrm flipH="1">
            <a:off x="7903534" y="1340365"/>
            <a:ext cx="598630" cy="4615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BB139FB-7D2B-5945-9140-B3A44345FC9A}"/>
              </a:ext>
            </a:extLst>
          </p:cNvPr>
          <p:cNvCxnSpPr>
            <a:cxnSpLocks/>
            <a:stCxn id="32" idx="5"/>
            <a:endCxn id="34" idx="0"/>
          </p:cNvCxnSpPr>
          <p:nvPr/>
        </p:nvCxnSpPr>
        <p:spPr>
          <a:xfrm>
            <a:off x="8885601" y="1340365"/>
            <a:ext cx="656784" cy="4565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A61822A-D177-984C-907D-FA138BCC6BE2}"/>
              </a:ext>
            </a:extLst>
          </p:cNvPr>
          <p:cNvSpPr/>
          <p:nvPr/>
        </p:nvSpPr>
        <p:spPr>
          <a:xfrm>
            <a:off x="7632403" y="1801887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  <a:p>
            <a:pPr algn="ctr"/>
            <a:r>
              <a:rPr lang="en-US" sz="1400" dirty="0"/>
              <a:t>1</a:t>
            </a:r>
            <a:endParaRPr lang="en-KR" sz="14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386708-75EA-DC48-9AF4-492AC01B1C7A}"/>
              </a:ext>
            </a:extLst>
          </p:cNvPr>
          <p:cNvSpPr/>
          <p:nvPr/>
        </p:nvSpPr>
        <p:spPr>
          <a:xfrm>
            <a:off x="7143307" y="2737554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  <a:p>
            <a:pPr algn="ctr"/>
            <a:r>
              <a:rPr lang="en-US" sz="1400" dirty="0"/>
              <a:t>1</a:t>
            </a:r>
            <a:endParaRPr lang="en-KR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801C08A-C3B0-EE44-89A0-BE0DE4594998}"/>
              </a:ext>
            </a:extLst>
          </p:cNvPr>
          <p:cNvSpPr/>
          <p:nvPr/>
        </p:nvSpPr>
        <p:spPr>
          <a:xfrm>
            <a:off x="8121499" y="2737553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  <a:p>
            <a:pPr algn="ctr"/>
            <a:r>
              <a:rPr lang="en-US" sz="1400" dirty="0"/>
              <a:t>0</a:t>
            </a:r>
            <a:endParaRPr lang="en-KR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E74B22E-714F-1E40-9407-FBC36900FD9A}"/>
              </a:ext>
            </a:extLst>
          </p:cNvPr>
          <p:cNvSpPr/>
          <p:nvPr/>
        </p:nvSpPr>
        <p:spPr>
          <a:xfrm>
            <a:off x="6654211" y="3673220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  <a:p>
            <a:pPr algn="ctr"/>
            <a:r>
              <a:rPr lang="en-US" sz="1400" dirty="0"/>
              <a:t>0</a:t>
            </a:r>
            <a:endParaRPr lang="en-KR" sz="14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7A7FAE9-3122-674E-95C3-98E444143841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7414438" y="2264736"/>
            <a:ext cx="297377" cy="472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6FA2B4-B918-F145-8AF4-7B06E69F1228}"/>
              </a:ext>
            </a:extLst>
          </p:cNvPr>
          <p:cNvCxnSpPr>
            <a:cxnSpLocks/>
            <a:stCxn id="39" idx="5"/>
            <a:endCxn id="41" idx="0"/>
          </p:cNvCxnSpPr>
          <p:nvPr/>
        </p:nvCxnSpPr>
        <p:spPr>
          <a:xfrm>
            <a:off x="8095252" y="2264736"/>
            <a:ext cx="297378" cy="4728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73B8F7-489C-B94B-95D4-C486FCDAB93F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6925342" y="3200403"/>
            <a:ext cx="297377" cy="4728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F6056B6-1746-D94A-AF10-3810A05B18DD}"/>
              </a:ext>
            </a:extLst>
          </p:cNvPr>
          <p:cNvSpPr/>
          <p:nvPr/>
        </p:nvSpPr>
        <p:spPr>
          <a:xfrm>
            <a:off x="8828560" y="2732569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</a:t>
            </a:r>
          </a:p>
          <a:p>
            <a:pPr algn="ctr"/>
            <a:r>
              <a:rPr lang="en-US" sz="1400" dirty="0"/>
              <a:t>0</a:t>
            </a:r>
            <a:endParaRPr lang="en-KR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7D73F0C-29BF-D84C-AA74-7F183358B792}"/>
              </a:ext>
            </a:extLst>
          </p:cNvPr>
          <p:cNvCxnSpPr>
            <a:cxnSpLocks/>
            <a:stCxn id="34" idx="3"/>
            <a:endCxn id="47" idx="0"/>
          </p:cNvCxnSpPr>
          <p:nvPr/>
        </p:nvCxnSpPr>
        <p:spPr>
          <a:xfrm flipH="1">
            <a:off x="9099691" y="2259751"/>
            <a:ext cx="250975" cy="472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9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25503CE-E743-8C46-B6E2-1B02D5A0F414}"/>
              </a:ext>
            </a:extLst>
          </p:cNvPr>
          <p:cNvSpPr/>
          <p:nvPr/>
        </p:nvSpPr>
        <p:spPr>
          <a:xfrm>
            <a:off x="3751300" y="999460"/>
            <a:ext cx="636153" cy="482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 dirty="0"/>
              <a:t>/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53EA7A-E1B3-954E-812E-49D33F9BC303}"/>
              </a:ext>
            </a:extLst>
          </p:cNvPr>
          <p:cNvSpPr/>
          <p:nvPr/>
        </p:nvSpPr>
        <p:spPr>
          <a:xfrm>
            <a:off x="1314894" y="1885507"/>
            <a:ext cx="717231" cy="482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 dirty="0"/>
              <a:t>dev/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BAFBF1-C8C5-2841-B46E-D865AF8EAEC0}"/>
              </a:ext>
            </a:extLst>
          </p:cNvPr>
          <p:cNvSpPr/>
          <p:nvPr/>
        </p:nvSpPr>
        <p:spPr>
          <a:xfrm>
            <a:off x="2512828" y="1885506"/>
            <a:ext cx="717231" cy="482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 dirty="0"/>
              <a:t>etc/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E848C5-6FD0-DA46-A1F5-9F06D2617E88}"/>
              </a:ext>
            </a:extLst>
          </p:cNvPr>
          <p:cNvSpPr/>
          <p:nvPr/>
        </p:nvSpPr>
        <p:spPr>
          <a:xfrm>
            <a:off x="3710762" y="1885506"/>
            <a:ext cx="717230" cy="482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 dirty="0"/>
              <a:t>sbin/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884BF2-E3ED-CA43-A24D-164946E19523}"/>
              </a:ext>
            </a:extLst>
          </p:cNvPr>
          <p:cNvSpPr/>
          <p:nvPr/>
        </p:nvSpPr>
        <p:spPr>
          <a:xfrm>
            <a:off x="4619836" y="1885506"/>
            <a:ext cx="717230" cy="482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 dirty="0"/>
              <a:t>tmp/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E5B9637-7006-D744-B7E3-EF9F7DA8ECC1}"/>
              </a:ext>
            </a:extLst>
          </p:cNvPr>
          <p:cNvSpPr/>
          <p:nvPr/>
        </p:nvSpPr>
        <p:spPr>
          <a:xfrm>
            <a:off x="5529915" y="1885506"/>
            <a:ext cx="841971" cy="482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 dirty="0"/>
              <a:t>Users/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F63913-DAB3-F24F-AFAB-05A760246E59}"/>
              </a:ext>
            </a:extLst>
          </p:cNvPr>
          <p:cNvSpPr/>
          <p:nvPr/>
        </p:nvSpPr>
        <p:spPr>
          <a:xfrm>
            <a:off x="7500935" y="1885506"/>
            <a:ext cx="717230" cy="482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 dirty="0"/>
              <a:t>usr/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3D2199-A70E-DB4A-83E2-0C86BCCE4991}"/>
              </a:ext>
            </a:extLst>
          </p:cNvPr>
          <p:cNvSpPr/>
          <p:nvPr/>
        </p:nvSpPr>
        <p:spPr>
          <a:xfrm>
            <a:off x="9679172" y="1885505"/>
            <a:ext cx="717230" cy="482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 dirty="0"/>
              <a:t>var/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3B48963-452E-4A4C-BC2F-807D732FC920}"/>
              </a:ext>
            </a:extLst>
          </p:cNvPr>
          <p:cNvSpPr/>
          <p:nvPr/>
        </p:nvSpPr>
        <p:spPr>
          <a:xfrm>
            <a:off x="255176" y="2771554"/>
            <a:ext cx="804545" cy="482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 dirty="0"/>
              <a:t>cups/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C9118C4-3D4D-BE41-BB78-08808F869F60}"/>
              </a:ext>
            </a:extLst>
          </p:cNvPr>
          <p:cNvSpPr/>
          <p:nvPr/>
        </p:nvSpPr>
        <p:spPr>
          <a:xfrm>
            <a:off x="1109389" y="2771553"/>
            <a:ext cx="870033" cy="482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 dirty="0"/>
              <a:t>httpd/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95F1F9E-1775-F343-B59A-F08E026780FF}"/>
              </a:ext>
            </a:extLst>
          </p:cNvPr>
          <p:cNvSpPr/>
          <p:nvPr/>
        </p:nvSpPr>
        <p:spPr>
          <a:xfrm>
            <a:off x="2029090" y="2782178"/>
            <a:ext cx="870033" cy="482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 dirty="0"/>
              <a:t>init.d/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B7BB268-1E49-DB43-8C25-0A7F9D300781}"/>
              </a:ext>
            </a:extLst>
          </p:cNvPr>
          <p:cNvSpPr/>
          <p:nvPr/>
        </p:nvSpPr>
        <p:spPr>
          <a:xfrm>
            <a:off x="2952432" y="2771552"/>
            <a:ext cx="947991" cy="482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 dirty="0"/>
              <a:t>postPx/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93A72C1-D6E4-F34B-BDDD-A95CF2D38A82}"/>
              </a:ext>
            </a:extLst>
          </p:cNvPr>
          <p:cNvSpPr/>
          <p:nvPr/>
        </p:nvSpPr>
        <p:spPr>
          <a:xfrm>
            <a:off x="3952080" y="2771545"/>
            <a:ext cx="973538" cy="482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 dirty="0"/>
              <a:t>bmiller/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C683AF0-AF49-B445-B7B8-00B420BBFAB0}"/>
              </a:ext>
            </a:extLst>
          </p:cNvPr>
          <p:cNvSpPr/>
          <p:nvPr/>
        </p:nvSpPr>
        <p:spPr>
          <a:xfrm>
            <a:off x="4978611" y="2771545"/>
            <a:ext cx="947991" cy="482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 dirty="0"/>
              <a:t>jmiller/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07FFE56-ADED-5A44-B34C-EFBB480D0624}"/>
              </a:ext>
            </a:extLst>
          </p:cNvPr>
          <p:cNvSpPr/>
          <p:nvPr/>
        </p:nvSpPr>
        <p:spPr>
          <a:xfrm>
            <a:off x="5968037" y="2771545"/>
            <a:ext cx="870033" cy="482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 dirty="0"/>
              <a:t>mysql/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FC84C99-2E16-EC44-8E9C-AC21DF3DD11C}"/>
              </a:ext>
            </a:extLst>
          </p:cNvPr>
          <p:cNvSpPr/>
          <p:nvPr/>
        </p:nvSpPr>
        <p:spPr>
          <a:xfrm>
            <a:off x="7046686" y="2782178"/>
            <a:ext cx="717230" cy="482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 dirty="0"/>
              <a:t>bin/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B85C55F-A76F-8F4F-A749-10327804563F}"/>
              </a:ext>
            </a:extLst>
          </p:cNvPr>
          <p:cNvSpPr/>
          <p:nvPr/>
        </p:nvSpPr>
        <p:spPr>
          <a:xfrm>
            <a:off x="7807671" y="2782178"/>
            <a:ext cx="717230" cy="482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 dirty="0"/>
              <a:t>lib/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1D1DF2-07E9-4B46-B808-1C5E35C81256}"/>
              </a:ext>
            </a:extLst>
          </p:cNvPr>
          <p:cNvSpPr/>
          <p:nvPr/>
        </p:nvSpPr>
        <p:spPr>
          <a:xfrm>
            <a:off x="8568656" y="2782177"/>
            <a:ext cx="760887" cy="482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 dirty="0"/>
              <a:t>local/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CB10CBD-B2A0-8E4A-8D8F-95817AE462A7}"/>
              </a:ext>
            </a:extLst>
          </p:cNvPr>
          <p:cNvSpPr/>
          <p:nvPr/>
        </p:nvSpPr>
        <p:spPr>
          <a:xfrm>
            <a:off x="9538160" y="2782178"/>
            <a:ext cx="717230" cy="482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 dirty="0"/>
              <a:t>log/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6D30885-F7B1-7D45-AE87-28BE67CAFE28}"/>
              </a:ext>
            </a:extLst>
          </p:cNvPr>
          <p:cNvSpPr/>
          <p:nvPr/>
        </p:nvSpPr>
        <p:spPr>
          <a:xfrm>
            <a:off x="10305380" y="2771543"/>
            <a:ext cx="861478" cy="482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 dirty="0"/>
              <a:t>spool/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6BA0E6-C6D1-7C46-8858-8E134757F192}"/>
              </a:ext>
            </a:extLst>
          </p:cNvPr>
          <p:cNvSpPr/>
          <p:nvPr/>
        </p:nvSpPr>
        <p:spPr>
          <a:xfrm>
            <a:off x="11210613" y="2771543"/>
            <a:ext cx="717230" cy="482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 dirty="0"/>
              <a:t>yp/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128E80-36D7-454F-83A4-14923AAC41F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673510" y="1240467"/>
            <a:ext cx="2077790" cy="64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4F52DE4-8A57-B840-BBDD-E756D807D77B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2871444" y="1410884"/>
            <a:ext cx="973018" cy="47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0662E9-00B9-314B-BA81-43886F90851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4069377" y="1481473"/>
            <a:ext cx="0" cy="40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90B7DA8-3141-9B46-B30F-A1401B514338}"/>
              </a:ext>
            </a:extLst>
          </p:cNvPr>
          <p:cNvCxnSpPr>
            <a:cxnSpLocks/>
            <a:stCxn id="4" idx="5"/>
            <a:endCxn id="25" idx="0"/>
          </p:cNvCxnSpPr>
          <p:nvPr/>
        </p:nvCxnSpPr>
        <p:spPr>
          <a:xfrm>
            <a:off x="4294291" y="1410884"/>
            <a:ext cx="684160" cy="47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A134711-05E5-6746-9A37-1886205F2C29}"/>
              </a:ext>
            </a:extLst>
          </p:cNvPr>
          <p:cNvCxnSpPr>
            <a:cxnSpLocks/>
            <a:stCxn id="4" idx="5"/>
            <a:endCxn id="26" idx="1"/>
          </p:cNvCxnSpPr>
          <p:nvPr/>
        </p:nvCxnSpPr>
        <p:spPr>
          <a:xfrm>
            <a:off x="4294291" y="1410884"/>
            <a:ext cx="1358928" cy="54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3349747-F267-CC45-A20F-95C87573448E}"/>
              </a:ext>
            </a:extLst>
          </p:cNvPr>
          <p:cNvCxnSpPr>
            <a:cxnSpLocks/>
            <a:stCxn id="4" idx="6"/>
            <a:endCxn id="29" idx="1"/>
          </p:cNvCxnSpPr>
          <p:nvPr/>
        </p:nvCxnSpPr>
        <p:spPr>
          <a:xfrm>
            <a:off x="4387453" y="1240467"/>
            <a:ext cx="3218518" cy="71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AE9F5FB-3316-5D44-ACDE-A8876791E342}"/>
              </a:ext>
            </a:extLst>
          </p:cNvPr>
          <p:cNvCxnSpPr>
            <a:cxnSpLocks/>
            <a:stCxn id="4" idx="6"/>
            <a:endCxn id="30" idx="1"/>
          </p:cNvCxnSpPr>
          <p:nvPr/>
        </p:nvCxnSpPr>
        <p:spPr>
          <a:xfrm>
            <a:off x="4387453" y="1240467"/>
            <a:ext cx="5396755" cy="71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7FA0566-A9E6-7D46-A59B-CC06E280B2E5}"/>
              </a:ext>
            </a:extLst>
          </p:cNvPr>
          <p:cNvCxnSpPr>
            <a:cxnSpLocks/>
            <a:stCxn id="6" idx="3"/>
            <a:endCxn id="31" idx="0"/>
          </p:cNvCxnSpPr>
          <p:nvPr/>
        </p:nvCxnSpPr>
        <p:spPr>
          <a:xfrm flipH="1">
            <a:off x="657449" y="2296930"/>
            <a:ext cx="1960415" cy="47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69B7C63-C3A0-E24B-B0D5-D8672E866B4F}"/>
              </a:ext>
            </a:extLst>
          </p:cNvPr>
          <p:cNvCxnSpPr>
            <a:cxnSpLocks/>
            <a:stCxn id="6" idx="3"/>
            <a:endCxn id="32" idx="0"/>
          </p:cNvCxnSpPr>
          <p:nvPr/>
        </p:nvCxnSpPr>
        <p:spPr>
          <a:xfrm flipH="1">
            <a:off x="1544406" y="2296930"/>
            <a:ext cx="1073458" cy="474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076B3FF-B176-044D-8F0A-4F429CD09576}"/>
              </a:ext>
            </a:extLst>
          </p:cNvPr>
          <p:cNvCxnSpPr>
            <a:cxnSpLocks/>
            <a:stCxn id="6" idx="4"/>
            <a:endCxn id="33" idx="0"/>
          </p:cNvCxnSpPr>
          <p:nvPr/>
        </p:nvCxnSpPr>
        <p:spPr>
          <a:xfrm flipH="1">
            <a:off x="2464107" y="2367519"/>
            <a:ext cx="407337" cy="41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650CA90-31F1-554B-8293-29D4E2613797}"/>
              </a:ext>
            </a:extLst>
          </p:cNvPr>
          <p:cNvCxnSpPr>
            <a:cxnSpLocks/>
            <a:stCxn id="6" idx="5"/>
            <a:endCxn id="34" idx="0"/>
          </p:cNvCxnSpPr>
          <p:nvPr/>
        </p:nvCxnSpPr>
        <p:spPr>
          <a:xfrm>
            <a:off x="3125023" y="2296930"/>
            <a:ext cx="301405" cy="47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71A040C-F3E2-BE4D-9BA4-A2B972DAAD78}"/>
              </a:ext>
            </a:extLst>
          </p:cNvPr>
          <p:cNvCxnSpPr>
            <a:cxnSpLocks/>
            <a:stCxn id="26" idx="3"/>
            <a:endCxn id="35" idx="0"/>
          </p:cNvCxnSpPr>
          <p:nvPr/>
        </p:nvCxnSpPr>
        <p:spPr>
          <a:xfrm flipH="1">
            <a:off x="4438849" y="2296930"/>
            <a:ext cx="1214370" cy="47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C3F19FB-7FDF-A549-A5E3-9844AEA5F5D0}"/>
              </a:ext>
            </a:extLst>
          </p:cNvPr>
          <p:cNvCxnSpPr>
            <a:cxnSpLocks/>
            <a:stCxn id="26" idx="4"/>
            <a:endCxn id="36" idx="0"/>
          </p:cNvCxnSpPr>
          <p:nvPr/>
        </p:nvCxnSpPr>
        <p:spPr>
          <a:xfrm flipH="1">
            <a:off x="5452607" y="2367519"/>
            <a:ext cx="498294" cy="40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D34894A-9F8F-4943-8B16-AF3E36F5B248}"/>
              </a:ext>
            </a:extLst>
          </p:cNvPr>
          <p:cNvCxnSpPr>
            <a:cxnSpLocks/>
            <a:stCxn id="26" idx="5"/>
            <a:endCxn id="37" idx="0"/>
          </p:cNvCxnSpPr>
          <p:nvPr/>
        </p:nvCxnSpPr>
        <p:spPr>
          <a:xfrm>
            <a:off x="6248582" y="2296930"/>
            <a:ext cx="154472" cy="47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22C8ACA-5D20-8641-80E9-D5E82B2DDDCE}"/>
              </a:ext>
            </a:extLst>
          </p:cNvPr>
          <p:cNvCxnSpPr>
            <a:cxnSpLocks/>
            <a:stCxn id="29" idx="3"/>
            <a:endCxn id="38" idx="0"/>
          </p:cNvCxnSpPr>
          <p:nvPr/>
        </p:nvCxnSpPr>
        <p:spPr>
          <a:xfrm flipH="1">
            <a:off x="7405301" y="2296930"/>
            <a:ext cx="200670" cy="48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382A58-4E31-9F43-9D45-E957AACAB7B8}"/>
              </a:ext>
            </a:extLst>
          </p:cNvPr>
          <p:cNvCxnSpPr>
            <a:cxnSpLocks/>
            <a:stCxn id="29" idx="4"/>
            <a:endCxn id="39" idx="0"/>
          </p:cNvCxnSpPr>
          <p:nvPr/>
        </p:nvCxnSpPr>
        <p:spPr>
          <a:xfrm>
            <a:off x="7859550" y="2367519"/>
            <a:ext cx="306736" cy="41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8350596-2223-E94B-A4F4-0DF5C4744FAD}"/>
              </a:ext>
            </a:extLst>
          </p:cNvPr>
          <p:cNvCxnSpPr>
            <a:cxnSpLocks/>
            <a:stCxn id="29" idx="5"/>
            <a:endCxn id="40" idx="0"/>
          </p:cNvCxnSpPr>
          <p:nvPr/>
        </p:nvCxnSpPr>
        <p:spPr>
          <a:xfrm>
            <a:off x="8113129" y="2296930"/>
            <a:ext cx="835971" cy="485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0D02379-C141-1F49-A944-AFE99D2C3A42}"/>
              </a:ext>
            </a:extLst>
          </p:cNvPr>
          <p:cNvCxnSpPr>
            <a:cxnSpLocks/>
            <a:stCxn id="30" idx="4"/>
            <a:endCxn id="41" idx="0"/>
          </p:cNvCxnSpPr>
          <p:nvPr/>
        </p:nvCxnSpPr>
        <p:spPr>
          <a:xfrm flipH="1">
            <a:off x="9896775" y="2367518"/>
            <a:ext cx="141012" cy="41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C75552C-1390-6845-BDDE-B185D3BAC5FC}"/>
              </a:ext>
            </a:extLst>
          </p:cNvPr>
          <p:cNvCxnSpPr>
            <a:cxnSpLocks/>
            <a:stCxn id="30" idx="4"/>
            <a:endCxn id="42" idx="0"/>
          </p:cNvCxnSpPr>
          <p:nvPr/>
        </p:nvCxnSpPr>
        <p:spPr>
          <a:xfrm>
            <a:off x="10037787" y="2367518"/>
            <a:ext cx="698332" cy="40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DD613BD-C719-6548-B37A-86277C8171A8}"/>
              </a:ext>
            </a:extLst>
          </p:cNvPr>
          <p:cNvCxnSpPr>
            <a:cxnSpLocks/>
            <a:stCxn id="30" idx="4"/>
            <a:endCxn id="43" idx="0"/>
          </p:cNvCxnSpPr>
          <p:nvPr/>
        </p:nvCxnSpPr>
        <p:spPr>
          <a:xfrm>
            <a:off x="10037787" y="2367518"/>
            <a:ext cx="1531441" cy="40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383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3037BF1-CECE-9E4B-B383-B37C5EE33496}"/>
              </a:ext>
            </a:extLst>
          </p:cNvPr>
          <p:cNvSpPr/>
          <p:nvPr/>
        </p:nvSpPr>
        <p:spPr>
          <a:xfrm>
            <a:off x="2140688" y="1180213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  <a:p>
            <a:pPr algn="ctr"/>
            <a:r>
              <a:rPr lang="en-US" sz="1400" dirty="0"/>
              <a:t>-2</a:t>
            </a:r>
            <a:endParaRPr lang="en-KR" sz="1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218B20-CD95-DD4B-9C7E-AFC2F3D9849E}"/>
              </a:ext>
            </a:extLst>
          </p:cNvPr>
          <p:cNvSpPr/>
          <p:nvPr/>
        </p:nvSpPr>
        <p:spPr>
          <a:xfrm>
            <a:off x="2842437" y="1903228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  <a:p>
            <a:pPr algn="ctr"/>
            <a:r>
              <a:rPr lang="en-US" sz="1400" dirty="0"/>
              <a:t>-1</a:t>
            </a:r>
            <a:endParaRPr lang="en-KR" sz="1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6126AB-2674-E44E-8E7F-37BD0FC888E0}"/>
              </a:ext>
            </a:extLst>
          </p:cNvPr>
          <p:cNvSpPr/>
          <p:nvPr/>
        </p:nvSpPr>
        <p:spPr>
          <a:xfrm>
            <a:off x="3576085" y="2636875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  <a:p>
            <a:pPr algn="ctr"/>
            <a:r>
              <a:rPr lang="en-US" sz="1400" dirty="0"/>
              <a:t>0</a:t>
            </a:r>
            <a:endParaRPr lang="en-KR" sz="1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3B888-AD2A-8D41-9BCC-940CDD214299}"/>
              </a:ext>
            </a:extLst>
          </p:cNvPr>
          <p:cNvCxnSpPr>
            <a:stCxn id="2" idx="5"/>
            <a:endCxn id="3" idx="1"/>
          </p:cNvCxnSpPr>
          <p:nvPr/>
        </p:nvCxnSpPr>
        <p:spPr>
          <a:xfrm>
            <a:off x="2603537" y="1643062"/>
            <a:ext cx="318312" cy="3395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A7D1C3-2876-5A46-A881-CE6D4CA20183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3305286" y="2366077"/>
            <a:ext cx="350211" cy="3502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FFD29FD-5233-384A-9E3C-6FD6922A7245}"/>
              </a:ext>
            </a:extLst>
          </p:cNvPr>
          <p:cNvSpPr/>
          <p:nvPr/>
        </p:nvSpPr>
        <p:spPr>
          <a:xfrm>
            <a:off x="6019078" y="2317898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  <a:p>
            <a:pPr algn="ctr"/>
            <a:r>
              <a:rPr lang="en-US" sz="1400" dirty="0"/>
              <a:t>0</a:t>
            </a:r>
            <a:endParaRPr lang="en-KR" sz="1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BA106C-F071-CB4A-97B7-85D58E779BAF}"/>
              </a:ext>
            </a:extLst>
          </p:cNvPr>
          <p:cNvSpPr/>
          <p:nvPr/>
        </p:nvSpPr>
        <p:spPr>
          <a:xfrm>
            <a:off x="6601045" y="1552354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  <a:p>
            <a:pPr algn="ctr"/>
            <a:r>
              <a:rPr lang="en-US" sz="1400" dirty="0"/>
              <a:t>0</a:t>
            </a:r>
            <a:endParaRPr lang="en-KR" sz="1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50ED3A-6166-FA41-B0A1-FE621879CC0A}"/>
              </a:ext>
            </a:extLst>
          </p:cNvPr>
          <p:cNvSpPr/>
          <p:nvPr/>
        </p:nvSpPr>
        <p:spPr>
          <a:xfrm>
            <a:off x="7228367" y="2317899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  <a:p>
            <a:pPr algn="ctr"/>
            <a:r>
              <a:rPr lang="en-US" sz="1400" dirty="0"/>
              <a:t>0</a:t>
            </a:r>
            <a:endParaRPr lang="en-KR" sz="1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DFCAD9-84AE-EC44-BD01-ABBE21230768}"/>
              </a:ext>
            </a:extLst>
          </p:cNvPr>
          <p:cNvCxnSpPr>
            <a:cxnSpLocks/>
            <a:stCxn id="15" idx="7"/>
            <a:endCxn id="16" idx="3"/>
          </p:cNvCxnSpPr>
          <p:nvPr/>
        </p:nvCxnSpPr>
        <p:spPr>
          <a:xfrm flipV="1">
            <a:off x="6481927" y="2015203"/>
            <a:ext cx="198530" cy="3821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65E9DC-4D15-3245-981B-143D11799186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7063894" y="2015203"/>
            <a:ext cx="243885" cy="3821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ight Arrow 26">
            <a:extLst>
              <a:ext uri="{FF2B5EF4-FFF2-40B4-BE49-F238E27FC236}">
                <a16:creationId xmlns:a16="http://schemas.microsoft.com/office/drawing/2014/main" id="{AFAD66A5-E95C-484B-9D0C-7DBB501216AE}"/>
              </a:ext>
            </a:extLst>
          </p:cNvPr>
          <p:cNvSpPr/>
          <p:nvPr/>
        </p:nvSpPr>
        <p:spPr>
          <a:xfrm>
            <a:off x="4518837" y="1903228"/>
            <a:ext cx="839972" cy="19138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89555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8D3D4FB-ADAA-5948-BB31-DF92B1FB09A3}"/>
              </a:ext>
            </a:extLst>
          </p:cNvPr>
          <p:cNvSpPr/>
          <p:nvPr/>
        </p:nvSpPr>
        <p:spPr>
          <a:xfrm>
            <a:off x="2890283" y="1005108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  <a:p>
            <a:pPr algn="ctr"/>
            <a:r>
              <a:rPr lang="en-US" sz="1400" dirty="0"/>
              <a:t>2</a:t>
            </a:r>
            <a:endParaRPr lang="en-KR" sz="1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EC8DF3A-7C13-7B47-8C00-D0C1D0C46FC6}"/>
              </a:ext>
            </a:extLst>
          </p:cNvPr>
          <p:cNvSpPr/>
          <p:nvPr/>
        </p:nvSpPr>
        <p:spPr>
          <a:xfrm>
            <a:off x="3491686" y="1940111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</a:t>
            </a:r>
          </a:p>
          <a:p>
            <a:pPr algn="ctr"/>
            <a:r>
              <a:rPr lang="en-US" sz="1400" dirty="0"/>
              <a:t>0</a:t>
            </a:r>
            <a:endParaRPr lang="en-KR" sz="1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11D8ED-48D1-1B48-B2CC-41CBB55C758A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 flipH="1">
            <a:off x="2619153" y="1467957"/>
            <a:ext cx="350542" cy="4721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19E021-8EC2-3C4D-9CC4-D139807C3B28}"/>
              </a:ext>
            </a:extLst>
          </p:cNvPr>
          <p:cNvCxnSpPr>
            <a:cxnSpLocks/>
            <a:stCxn id="2" idx="5"/>
            <a:endCxn id="3" idx="0"/>
          </p:cNvCxnSpPr>
          <p:nvPr/>
        </p:nvCxnSpPr>
        <p:spPr>
          <a:xfrm>
            <a:off x="3353132" y="1467957"/>
            <a:ext cx="409685" cy="4721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8EA7239-3D1B-1043-A6B3-2A4531222F6C}"/>
              </a:ext>
            </a:extLst>
          </p:cNvPr>
          <p:cNvSpPr/>
          <p:nvPr/>
        </p:nvSpPr>
        <p:spPr>
          <a:xfrm>
            <a:off x="2348022" y="1940111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  <a:p>
            <a:pPr algn="ctr"/>
            <a:r>
              <a:rPr lang="en-US" sz="1400" dirty="0"/>
              <a:t>1</a:t>
            </a:r>
            <a:endParaRPr lang="en-KR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E20382-47C7-B04C-8C8E-D0B65A2B3677}"/>
              </a:ext>
            </a:extLst>
          </p:cNvPr>
          <p:cNvSpPr/>
          <p:nvPr/>
        </p:nvSpPr>
        <p:spPr>
          <a:xfrm>
            <a:off x="1858926" y="2875778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  <a:p>
            <a:pPr algn="ctr"/>
            <a:r>
              <a:rPr lang="en-US" sz="1400" dirty="0"/>
              <a:t>1</a:t>
            </a:r>
            <a:endParaRPr lang="en-KR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0DCF71-BE91-324E-B494-FD2F5A047EE3}"/>
              </a:ext>
            </a:extLst>
          </p:cNvPr>
          <p:cNvSpPr/>
          <p:nvPr/>
        </p:nvSpPr>
        <p:spPr>
          <a:xfrm>
            <a:off x="2837118" y="2875777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  <a:p>
            <a:pPr algn="ctr"/>
            <a:r>
              <a:rPr lang="en-US" sz="1400" dirty="0"/>
              <a:t>0</a:t>
            </a:r>
            <a:endParaRPr lang="en-KR" sz="1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B3623A-DBD0-8242-AF1F-BC24E8DAC7A0}"/>
              </a:ext>
            </a:extLst>
          </p:cNvPr>
          <p:cNvSpPr/>
          <p:nvPr/>
        </p:nvSpPr>
        <p:spPr>
          <a:xfrm>
            <a:off x="1369830" y="3811444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  <a:p>
            <a:pPr algn="ctr"/>
            <a:r>
              <a:rPr lang="en-US" sz="1400" dirty="0"/>
              <a:t>0</a:t>
            </a:r>
            <a:endParaRPr lang="en-KR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C75C3D-7EE9-3C4B-A86C-DCE58F102EBF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2130057" y="2402960"/>
            <a:ext cx="297377" cy="472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23E69-3AD0-AE4D-AEEF-E11864CBD5DA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2810871" y="2402960"/>
            <a:ext cx="297378" cy="4728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B8E02D-C603-A643-AB7B-C24BA53F2679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1640961" y="3338627"/>
            <a:ext cx="297377" cy="4728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96216B2-C19A-2143-9B64-FEB6392F5D0B}"/>
              </a:ext>
            </a:extLst>
          </p:cNvPr>
          <p:cNvSpPr/>
          <p:nvPr/>
        </p:nvSpPr>
        <p:spPr>
          <a:xfrm>
            <a:off x="7944293" y="1940110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  <a:p>
            <a:pPr algn="ctr"/>
            <a:r>
              <a:rPr lang="en-US" sz="1400" dirty="0"/>
              <a:t>0</a:t>
            </a:r>
            <a:endParaRPr lang="en-KR" sz="1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80B966-D4E3-5B41-8749-80F2341F09F4}"/>
              </a:ext>
            </a:extLst>
          </p:cNvPr>
          <p:cNvSpPr/>
          <p:nvPr/>
        </p:nvSpPr>
        <p:spPr>
          <a:xfrm>
            <a:off x="8486554" y="2886739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</a:t>
            </a:r>
          </a:p>
          <a:p>
            <a:pPr algn="ctr"/>
            <a:r>
              <a:rPr lang="en-US" sz="1400" dirty="0"/>
              <a:t>0</a:t>
            </a:r>
            <a:endParaRPr lang="en-KR" sz="1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2DEF2A-E7D3-B245-94A5-71DCF35CA02B}"/>
              </a:ext>
            </a:extLst>
          </p:cNvPr>
          <p:cNvCxnSpPr>
            <a:cxnSpLocks/>
            <a:stCxn id="19" idx="0"/>
            <a:endCxn id="23" idx="5"/>
          </p:cNvCxnSpPr>
          <p:nvPr/>
        </p:nvCxnSpPr>
        <p:spPr>
          <a:xfrm flipH="1" flipV="1">
            <a:off x="7864881" y="1467957"/>
            <a:ext cx="350543" cy="47215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3D8909-7BD6-824A-8587-8B73D29385BB}"/>
              </a:ext>
            </a:extLst>
          </p:cNvPr>
          <p:cNvCxnSpPr>
            <a:cxnSpLocks/>
            <a:stCxn id="19" idx="5"/>
            <a:endCxn id="20" idx="0"/>
          </p:cNvCxnSpPr>
          <p:nvPr/>
        </p:nvCxnSpPr>
        <p:spPr>
          <a:xfrm>
            <a:off x="8407142" y="2402959"/>
            <a:ext cx="350543" cy="4837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B802DDE-BEBF-CF4B-9A10-A140FECA953A}"/>
              </a:ext>
            </a:extLst>
          </p:cNvPr>
          <p:cNvSpPr/>
          <p:nvPr/>
        </p:nvSpPr>
        <p:spPr>
          <a:xfrm>
            <a:off x="7402032" y="1005108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  <a:p>
            <a:pPr algn="ctr"/>
            <a:r>
              <a:rPr lang="en-US" sz="1400" dirty="0"/>
              <a:t>0</a:t>
            </a:r>
            <a:endParaRPr lang="en-KR" sz="14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D465A0-F661-1142-8027-47C78BB082EF}"/>
              </a:ext>
            </a:extLst>
          </p:cNvPr>
          <p:cNvSpPr/>
          <p:nvPr/>
        </p:nvSpPr>
        <p:spPr>
          <a:xfrm>
            <a:off x="6912936" y="1940775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  <a:p>
            <a:pPr algn="ctr"/>
            <a:r>
              <a:rPr lang="en-US" sz="1400" dirty="0"/>
              <a:t>1</a:t>
            </a:r>
            <a:endParaRPr lang="en-KR" sz="1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AFE715-8301-5D4C-A3B6-190367251789}"/>
              </a:ext>
            </a:extLst>
          </p:cNvPr>
          <p:cNvSpPr/>
          <p:nvPr/>
        </p:nvSpPr>
        <p:spPr>
          <a:xfrm>
            <a:off x="7402031" y="2875112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  <a:p>
            <a:pPr algn="ctr"/>
            <a:r>
              <a:rPr lang="en-US" sz="1400" dirty="0"/>
              <a:t>0</a:t>
            </a:r>
            <a:endParaRPr lang="en-KR" sz="14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6B3A12D-6DC3-3E49-9D59-324986B20146}"/>
              </a:ext>
            </a:extLst>
          </p:cNvPr>
          <p:cNvSpPr/>
          <p:nvPr/>
        </p:nvSpPr>
        <p:spPr>
          <a:xfrm>
            <a:off x="6423840" y="2876441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  <a:p>
            <a:pPr algn="ctr"/>
            <a:r>
              <a:rPr lang="en-US" sz="1400" dirty="0"/>
              <a:t>0</a:t>
            </a:r>
            <a:endParaRPr lang="en-KR" sz="1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8F9F1C-118C-E948-BF9C-9C3D2F978F84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7184067" y="1467957"/>
            <a:ext cx="297377" cy="472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0871C4-8340-6448-886A-5A5CDA4F929A}"/>
              </a:ext>
            </a:extLst>
          </p:cNvPr>
          <p:cNvCxnSpPr>
            <a:cxnSpLocks/>
            <a:stCxn id="19" idx="3"/>
            <a:endCxn id="25" idx="0"/>
          </p:cNvCxnSpPr>
          <p:nvPr/>
        </p:nvCxnSpPr>
        <p:spPr>
          <a:xfrm flipH="1">
            <a:off x="7673162" y="2402959"/>
            <a:ext cx="350543" cy="47215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43977C-7312-9240-AF83-08F27F79CD07}"/>
              </a:ext>
            </a:extLst>
          </p:cNvPr>
          <p:cNvCxnSpPr>
            <a:cxnSpLocks/>
            <a:stCxn id="24" idx="3"/>
            <a:endCxn id="26" idx="0"/>
          </p:cNvCxnSpPr>
          <p:nvPr/>
        </p:nvCxnSpPr>
        <p:spPr>
          <a:xfrm flipH="1">
            <a:off x="6694971" y="2403624"/>
            <a:ext cx="297377" cy="4728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ight Arrow 29">
            <a:extLst>
              <a:ext uri="{FF2B5EF4-FFF2-40B4-BE49-F238E27FC236}">
                <a16:creationId xmlns:a16="http://schemas.microsoft.com/office/drawing/2014/main" id="{531D468A-3F86-2443-92B9-A17D8BABD2C1}"/>
              </a:ext>
            </a:extLst>
          </p:cNvPr>
          <p:cNvSpPr/>
          <p:nvPr/>
        </p:nvSpPr>
        <p:spPr>
          <a:xfrm>
            <a:off x="4606887" y="2019854"/>
            <a:ext cx="839972" cy="19138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06560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65A5F343-E6EF-4C4A-8EC5-7B62BD826A75}"/>
              </a:ext>
            </a:extLst>
          </p:cNvPr>
          <p:cNvSpPr/>
          <p:nvPr/>
        </p:nvSpPr>
        <p:spPr>
          <a:xfrm>
            <a:off x="4606887" y="2019854"/>
            <a:ext cx="839972" cy="19138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F356222-2A82-9B4A-91D9-39E923856B4B}"/>
              </a:ext>
            </a:extLst>
          </p:cNvPr>
          <p:cNvSpPr/>
          <p:nvPr/>
        </p:nvSpPr>
        <p:spPr>
          <a:xfrm>
            <a:off x="2413591" y="1275907"/>
            <a:ext cx="520995" cy="5103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3C1BEF-7794-7048-B088-15A1355188D7}"/>
              </a:ext>
            </a:extLst>
          </p:cNvPr>
          <p:cNvSpPr/>
          <p:nvPr/>
        </p:nvSpPr>
        <p:spPr>
          <a:xfrm>
            <a:off x="2934586" y="2019854"/>
            <a:ext cx="520995" cy="5103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D</a:t>
            </a: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EEE356DE-5D46-FF44-837D-618973151E73}"/>
              </a:ext>
            </a:extLst>
          </p:cNvPr>
          <p:cNvSpPr/>
          <p:nvPr/>
        </p:nvSpPr>
        <p:spPr>
          <a:xfrm>
            <a:off x="1903229" y="2019854"/>
            <a:ext cx="510362" cy="510695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A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97E13297-0358-854C-93E1-151268E69DDA}"/>
              </a:ext>
            </a:extLst>
          </p:cNvPr>
          <p:cNvSpPr/>
          <p:nvPr/>
        </p:nvSpPr>
        <p:spPr>
          <a:xfrm>
            <a:off x="2418907" y="2763801"/>
            <a:ext cx="510362" cy="510695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C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FFD9081-B048-614C-B746-F8003C68634B}"/>
              </a:ext>
            </a:extLst>
          </p:cNvPr>
          <p:cNvSpPr/>
          <p:nvPr/>
        </p:nvSpPr>
        <p:spPr>
          <a:xfrm>
            <a:off x="3455581" y="2763800"/>
            <a:ext cx="510362" cy="510695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AD9D3D-4556-D944-AA52-17A78C408777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2158410" y="1711529"/>
            <a:ext cx="331479" cy="3083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2C4242-FC98-8C4A-9ECC-D8CAD80A07BE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2858288" y="1711529"/>
            <a:ext cx="336796" cy="3083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C2ECD8-C36D-DE43-A134-6DD312E98A68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3379283" y="2455476"/>
            <a:ext cx="331479" cy="3083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75C088-E383-E84D-9F2E-E592F29A25F6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2674088" y="2455476"/>
            <a:ext cx="336796" cy="3083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0C9F437-E9E0-1248-859A-1711D472E301}"/>
              </a:ext>
            </a:extLst>
          </p:cNvPr>
          <p:cNvSpPr/>
          <p:nvPr/>
        </p:nvSpPr>
        <p:spPr>
          <a:xfrm>
            <a:off x="6400898" y="2019209"/>
            <a:ext cx="520995" cy="5103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B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2354D1-5C65-A041-8F1F-6FC3CC873C0D}"/>
              </a:ext>
            </a:extLst>
          </p:cNvPr>
          <p:cNvSpPr/>
          <p:nvPr/>
        </p:nvSpPr>
        <p:spPr>
          <a:xfrm>
            <a:off x="6921893" y="1275908"/>
            <a:ext cx="520995" cy="5103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D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675BD921-313B-A04E-906D-95A15BF981C2}"/>
              </a:ext>
            </a:extLst>
          </p:cNvPr>
          <p:cNvSpPr/>
          <p:nvPr/>
        </p:nvSpPr>
        <p:spPr>
          <a:xfrm>
            <a:off x="5890536" y="2763801"/>
            <a:ext cx="510362" cy="510695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A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62841C4E-A4C4-4647-9099-C31EC596000E}"/>
              </a:ext>
            </a:extLst>
          </p:cNvPr>
          <p:cNvSpPr/>
          <p:nvPr/>
        </p:nvSpPr>
        <p:spPr>
          <a:xfrm>
            <a:off x="6921893" y="2763800"/>
            <a:ext cx="510362" cy="510695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C</a:t>
            </a: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E60EF1E2-818B-8C4A-AED0-BD643306F893}"/>
              </a:ext>
            </a:extLst>
          </p:cNvPr>
          <p:cNvSpPr/>
          <p:nvPr/>
        </p:nvSpPr>
        <p:spPr>
          <a:xfrm>
            <a:off x="7437572" y="2019209"/>
            <a:ext cx="510362" cy="510695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600" dirty="0"/>
              <a:t>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3F4B8A-03CF-7C42-A8E6-AE8875AC2F5E}"/>
              </a:ext>
            </a:extLst>
          </p:cNvPr>
          <p:cNvCxnSpPr>
            <a:stCxn id="28" idx="3"/>
            <a:endCxn id="30" idx="0"/>
          </p:cNvCxnSpPr>
          <p:nvPr/>
        </p:nvCxnSpPr>
        <p:spPr>
          <a:xfrm flipH="1">
            <a:off x="6145717" y="2454831"/>
            <a:ext cx="331479" cy="3089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EE4A8AB-103C-094D-9F23-9567F83F6F42}"/>
              </a:ext>
            </a:extLst>
          </p:cNvPr>
          <p:cNvCxnSpPr>
            <a:cxnSpLocks/>
            <a:stCxn id="28" idx="0"/>
            <a:endCxn id="29" idx="3"/>
          </p:cNvCxnSpPr>
          <p:nvPr/>
        </p:nvCxnSpPr>
        <p:spPr>
          <a:xfrm flipV="1">
            <a:off x="6661396" y="1711530"/>
            <a:ext cx="336795" cy="30767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A4FC85-EE56-BB45-A865-7535467952CB}"/>
              </a:ext>
            </a:extLst>
          </p:cNvPr>
          <p:cNvCxnSpPr>
            <a:cxnSpLocks/>
            <a:stCxn id="29" idx="5"/>
            <a:endCxn id="32" idx="0"/>
          </p:cNvCxnSpPr>
          <p:nvPr/>
        </p:nvCxnSpPr>
        <p:spPr>
          <a:xfrm>
            <a:off x="7366590" y="1711530"/>
            <a:ext cx="326163" cy="30767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269EA4-38DD-184B-BD24-731831887D9C}"/>
              </a:ext>
            </a:extLst>
          </p:cNvPr>
          <p:cNvCxnSpPr>
            <a:cxnSpLocks/>
            <a:stCxn id="28" idx="5"/>
            <a:endCxn id="31" idx="0"/>
          </p:cNvCxnSpPr>
          <p:nvPr/>
        </p:nvCxnSpPr>
        <p:spPr>
          <a:xfrm>
            <a:off x="6845595" y="2454831"/>
            <a:ext cx="331479" cy="3089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565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15DB71D-85D5-9A43-B2DF-C6AA2271E534}"/>
              </a:ext>
            </a:extLst>
          </p:cNvPr>
          <p:cNvSpPr/>
          <p:nvPr/>
        </p:nvSpPr>
        <p:spPr>
          <a:xfrm>
            <a:off x="3416595" y="1350334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  <a:p>
            <a:pPr algn="ctr"/>
            <a:r>
              <a:rPr lang="en-US" sz="1400" dirty="0"/>
              <a:t>-2</a:t>
            </a:r>
            <a:endParaRPr lang="en-KR" sz="1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99C6C68-017B-A14F-97A5-82587D0AF99A}"/>
              </a:ext>
            </a:extLst>
          </p:cNvPr>
          <p:cNvSpPr/>
          <p:nvPr/>
        </p:nvSpPr>
        <p:spPr>
          <a:xfrm>
            <a:off x="3416594" y="3349257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KR" sz="1400" dirty="0"/>
          </a:p>
          <a:p>
            <a:pPr algn="ctr"/>
            <a:r>
              <a:rPr lang="en-KR" sz="1400" dirty="0"/>
              <a:t>0</a:t>
            </a:r>
            <a:endParaRPr lang="en-US" sz="1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A81BEF-27C2-9148-8CDC-C8C80DF22314}"/>
              </a:ext>
            </a:extLst>
          </p:cNvPr>
          <p:cNvSpPr/>
          <p:nvPr/>
        </p:nvSpPr>
        <p:spPr>
          <a:xfrm>
            <a:off x="3958855" y="2349795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  <a:p>
            <a:pPr algn="ctr"/>
            <a:r>
              <a:rPr lang="en-US" sz="1400" dirty="0"/>
              <a:t>1</a:t>
            </a:r>
            <a:endParaRPr lang="en-KR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245500-D776-1E45-B81A-C03AA15D8A9E}"/>
              </a:ext>
            </a:extLst>
          </p:cNvPr>
          <p:cNvCxnSpPr>
            <a:cxnSpLocks/>
            <a:stCxn id="2" idx="4"/>
            <a:endCxn id="4" idx="1"/>
          </p:cNvCxnSpPr>
          <p:nvPr/>
        </p:nvCxnSpPr>
        <p:spPr>
          <a:xfrm>
            <a:off x="3687726" y="1892595"/>
            <a:ext cx="350541" cy="5366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060A37-CE04-B04E-BD7D-2E5E218C83DB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V="1">
            <a:off x="3687725" y="2812644"/>
            <a:ext cx="350542" cy="5366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692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5FF600E-410F-644A-AD41-2145935CB2AB}"/>
              </a:ext>
            </a:extLst>
          </p:cNvPr>
          <p:cNvSpPr/>
          <p:nvPr/>
        </p:nvSpPr>
        <p:spPr>
          <a:xfrm>
            <a:off x="2874333" y="2349794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  <a:p>
            <a:pPr algn="ctr"/>
            <a:r>
              <a:rPr lang="en-US" sz="1400" dirty="0"/>
              <a:t>-1</a:t>
            </a:r>
            <a:endParaRPr lang="en-KR" sz="1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107BB5-4EB4-0148-99EE-A07C82D29A87}"/>
              </a:ext>
            </a:extLst>
          </p:cNvPr>
          <p:cNvSpPr/>
          <p:nvPr/>
        </p:nvSpPr>
        <p:spPr>
          <a:xfrm>
            <a:off x="3416593" y="3349257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KR" sz="1400" dirty="0"/>
          </a:p>
          <a:p>
            <a:pPr algn="ctr"/>
            <a:r>
              <a:rPr lang="en-KR" sz="1400" dirty="0"/>
              <a:t>0</a:t>
            </a:r>
            <a:endParaRPr lang="en-US" sz="1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D8B8E3-879F-F545-8022-BF9FC71A67CC}"/>
              </a:ext>
            </a:extLst>
          </p:cNvPr>
          <p:cNvSpPr/>
          <p:nvPr/>
        </p:nvSpPr>
        <p:spPr>
          <a:xfrm>
            <a:off x="3416594" y="1350331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  <a:p>
            <a:pPr algn="ctr"/>
            <a:r>
              <a:rPr lang="en-US" sz="1400" dirty="0"/>
              <a:t>2</a:t>
            </a:r>
            <a:endParaRPr lang="en-KR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5CA498-6FDF-DB49-858E-C3F1FA087FAD}"/>
              </a:ext>
            </a:extLst>
          </p:cNvPr>
          <p:cNvCxnSpPr>
            <a:cxnSpLocks/>
            <a:stCxn id="2" idx="7"/>
            <a:endCxn id="4" idx="4"/>
          </p:cNvCxnSpPr>
          <p:nvPr/>
        </p:nvCxnSpPr>
        <p:spPr>
          <a:xfrm flipV="1">
            <a:off x="3337182" y="1892592"/>
            <a:ext cx="350543" cy="5366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D53520-E0F9-9348-A0A9-CD6A1BC266F0}"/>
              </a:ext>
            </a:extLst>
          </p:cNvPr>
          <p:cNvCxnSpPr>
            <a:cxnSpLocks/>
            <a:stCxn id="3" idx="0"/>
            <a:endCxn id="2" idx="5"/>
          </p:cNvCxnSpPr>
          <p:nvPr/>
        </p:nvCxnSpPr>
        <p:spPr>
          <a:xfrm flipH="1" flipV="1">
            <a:off x="3337182" y="2812643"/>
            <a:ext cx="350542" cy="5366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748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6EBCFC2-1299-0B47-8272-DAA40C6B315F}"/>
              </a:ext>
            </a:extLst>
          </p:cNvPr>
          <p:cNvSpPr/>
          <p:nvPr/>
        </p:nvSpPr>
        <p:spPr>
          <a:xfrm>
            <a:off x="2438400" y="1669311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  <a:p>
            <a:pPr algn="ctr"/>
            <a:r>
              <a:rPr lang="en-US" sz="1400" dirty="0"/>
              <a:t>-2</a:t>
            </a:r>
            <a:endParaRPr lang="en-KR" sz="1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2AA577-D589-9541-B1B2-53E7B9AB7FAE}"/>
              </a:ext>
            </a:extLst>
          </p:cNvPr>
          <p:cNvSpPr/>
          <p:nvPr/>
        </p:nvSpPr>
        <p:spPr>
          <a:xfrm>
            <a:off x="2438399" y="3668234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KR" sz="1400" dirty="0"/>
          </a:p>
          <a:p>
            <a:pPr algn="ctr"/>
            <a:r>
              <a:rPr lang="en-KR" sz="1400" dirty="0"/>
              <a:t>0</a:t>
            </a:r>
            <a:endParaRPr lang="en-US" sz="1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34506C-3062-804E-8690-241C539E0622}"/>
              </a:ext>
            </a:extLst>
          </p:cNvPr>
          <p:cNvSpPr/>
          <p:nvPr/>
        </p:nvSpPr>
        <p:spPr>
          <a:xfrm>
            <a:off x="2980660" y="2668772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  <a:p>
            <a:pPr algn="ctr"/>
            <a:r>
              <a:rPr lang="en-US" sz="1400" dirty="0"/>
              <a:t>1</a:t>
            </a:r>
            <a:endParaRPr lang="en-KR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A6A655-B96E-434E-954D-4205E1082ECD}"/>
              </a:ext>
            </a:extLst>
          </p:cNvPr>
          <p:cNvCxnSpPr>
            <a:cxnSpLocks/>
            <a:stCxn id="2" idx="4"/>
            <a:endCxn id="4" idx="1"/>
          </p:cNvCxnSpPr>
          <p:nvPr/>
        </p:nvCxnSpPr>
        <p:spPr>
          <a:xfrm>
            <a:off x="2709531" y="2211572"/>
            <a:ext cx="350541" cy="5366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ACF585-B79C-BA49-88E7-52B0B28E781E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V="1">
            <a:off x="2709530" y="3131621"/>
            <a:ext cx="350542" cy="5366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ight Arrow 6">
            <a:extLst>
              <a:ext uri="{FF2B5EF4-FFF2-40B4-BE49-F238E27FC236}">
                <a16:creationId xmlns:a16="http://schemas.microsoft.com/office/drawing/2014/main" id="{726F98CE-DCBD-2444-9DC1-D5C414F9C7A6}"/>
              </a:ext>
            </a:extLst>
          </p:cNvPr>
          <p:cNvSpPr/>
          <p:nvPr/>
        </p:nvSpPr>
        <p:spPr>
          <a:xfrm>
            <a:off x="3794050" y="2844208"/>
            <a:ext cx="839972" cy="19138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D7B9D0-B660-C341-8BDC-BD0DEE39C289}"/>
              </a:ext>
            </a:extLst>
          </p:cNvPr>
          <p:cNvSpPr/>
          <p:nvPr/>
        </p:nvSpPr>
        <p:spPr>
          <a:xfrm>
            <a:off x="4469217" y="1669312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  <a:p>
            <a:pPr algn="ctr"/>
            <a:r>
              <a:rPr lang="en-US" sz="1400" dirty="0"/>
              <a:t>-2</a:t>
            </a:r>
            <a:endParaRPr lang="en-KR" sz="1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0BE0C2-7C42-034C-A169-D65F717EC432}"/>
              </a:ext>
            </a:extLst>
          </p:cNvPr>
          <p:cNvSpPr/>
          <p:nvPr/>
        </p:nvSpPr>
        <p:spPr>
          <a:xfrm>
            <a:off x="5011478" y="2668773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KR" sz="1400" dirty="0"/>
          </a:p>
          <a:p>
            <a:pPr algn="ctr"/>
            <a:r>
              <a:rPr lang="en-KR" sz="1400" dirty="0"/>
              <a:t>-1</a:t>
            </a:r>
            <a:endParaRPr lang="en-US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06CA78-F8F9-FD40-A09A-D5F82F9D74FE}"/>
              </a:ext>
            </a:extLst>
          </p:cNvPr>
          <p:cNvSpPr/>
          <p:nvPr/>
        </p:nvSpPr>
        <p:spPr>
          <a:xfrm>
            <a:off x="5553739" y="3668234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  <a:p>
            <a:pPr algn="ctr"/>
            <a:r>
              <a:rPr lang="en-US" sz="1400" dirty="0"/>
              <a:t>0</a:t>
            </a:r>
            <a:endParaRPr lang="en-KR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FCABF3-001C-D04A-B514-B6B7D5288820}"/>
              </a:ext>
            </a:extLst>
          </p:cNvPr>
          <p:cNvCxnSpPr>
            <a:cxnSpLocks/>
            <a:stCxn id="8" idx="4"/>
            <a:endCxn id="9" idx="1"/>
          </p:cNvCxnSpPr>
          <p:nvPr/>
        </p:nvCxnSpPr>
        <p:spPr>
          <a:xfrm>
            <a:off x="4740348" y="2211573"/>
            <a:ext cx="350542" cy="5366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764E00-8972-E942-B8DF-9FB6C9557CA3}"/>
              </a:ext>
            </a:extLst>
          </p:cNvPr>
          <p:cNvCxnSpPr>
            <a:cxnSpLocks/>
            <a:stCxn id="9" idx="4"/>
            <a:endCxn id="10" idx="1"/>
          </p:cNvCxnSpPr>
          <p:nvPr/>
        </p:nvCxnSpPr>
        <p:spPr>
          <a:xfrm>
            <a:off x="5282609" y="3211034"/>
            <a:ext cx="350542" cy="5366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ight Arrow 26">
            <a:extLst>
              <a:ext uri="{FF2B5EF4-FFF2-40B4-BE49-F238E27FC236}">
                <a16:creationId xmlns:a16="http://schemas.microsoft.com/office/drawing/2014/main" id="{613ABE36-E672-0843-9858-08E089AA0EDD}"/>
              </a:ext>
            </a:extLst>
          </p:cNvPr>
          <p:cNvSpPr/>
          <p:nvPr/>
        </p:nvSpPr>
        <p:spPr>
          <a:xfrm>
            <a:off x="5931195" y="2844208"/>
            <a:ext cx="839972" cy="19138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94CA031-07BE-9C46-ABB6-F5F60D0C691F}"/>
              </a:ext>
            </a:extLst>
          </p:cNvPr>
          <p:cNvSpPr/>
          <p:nvPr/>
        </p:nvSpPr>
        <p:spPr>
          <a:xfrm>
            <a:off x="7002590" y="3163185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  <a:p>
            <a:pPr algn="ctr"/>
            <a:r>
              <a:rPr lang="en-US" sz="1400" dirty="0"/>
              <a:t>0</a:t>
            </a:r>
            <a:endParaRPr lang="en-KR" sz="14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7B4A5CB-A2E2-3E43-8BE3-C74E8A803F78}"/>
              </a:ext>
            </a:extLst>
          </p:cNvPr>
          <p:cNvSpPr/>
          <p:nvPr/>
        </p:nvSpPr>
        <p:spPr>
          <a:xfrm>
            <a:off x="7584557" y="2397641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  <a:p>
            <a:pPr algn="ctr"/>
            <a:r>
              <a:rPr lang="en-US" sz="1400" dirty="0"/>
              <a:t>0</a:t>
            </a:r>
            <a:endParaRPr lang="en-KR" sz="14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40A865A-21C0-8143-90F4-45E07E3F6EEF}"/>
              </a:ext>
            </a:extLst>
          </p:cNvPr>
          <p:cNvSpPr/>
          <p:nvPr/>
        </p:nvSpPr>
        <p:spPr>
          <a:xfrm>
            <a:off x="8211879" y="3163186"/>
            <a:ext cx="542261" cy="5422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  <a:p>
            <a:pPr algn="ctr"/>
            <a:r>
              <a:rPr lang="en-US" sz="1400" dirty="0"/>
              <a:t>0</a:t>
            </a:r>
            <a:endParaRPr lang="en-KR" sz="1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66655C-D653-5E4C-A31C-345FD6BA089E}"/>
              </a:ext>
            </a:extLst>
          </p:cNvPr>
          <p:cNvCxnSpPr>
            <a:cxnSpLocks/>
            <a:stCxn id="28" idx="7"/>
            <a:endCxn id="29" idx="3"/>
          </p:cNvCxnSpPr>
          <p:nvPr/>
        </p:nvCxnSpPr>
        <p:spPr>
          <a:xfrm flipV="1">
            <a:off x="7465439" y="2860490"/>
            <a:ext cx="198530" cy="3821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EAE2D7-FDBE-FC49-AB98-6E9978ADB4FD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8047406" y="2860490"/>
            <a:ext cx="243885" cy="3821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469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Table 22">
                <a:extLst>
                  <a:ext uri="{FF2B5EF4-FFF2-40B4-BE49-F238E27FC236}">
                    <a16:creationId xmlns:a16="http://schemas.microsoft.com/office/drawing/2014/main" id="{F189F5A5-8DBA-2142-A6D3-A26D1F0E6D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364435"/>
                  </p:ext>
                </p:extLst>
              </p:nvPr>
            </p:nvGraphicFramePr>
            <p:xfrm>
              <a:off x="2032000" y="2006206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38521">
                      <a:extLst>
                        <a:ext uri="{9D8B030D-6E8A-4147-A177-3AD203B41FA5}">
                          <a16:colId xmlns:a16="http://schemas.microsoft.com/office/drawing/2014/main" val="2672667548"/>
                        </a:ext>
                      </a:extLst>
                    </a:gridCol>
                    <a:gridCol w="1754372">
                      <a:extLst>
                        <a:ext uri="{9D8B030D-6E8A-4147-A177-3AD203B41FA5}">
                          <a16:colId xmlns:a16="http://schemas.microsoft.com/office/drawing/2014/main" val="3736931369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1250772493"/>
                        </a:ext>
                      </a:extLst>
                    </a:gridCol>
                    <a:gridCol w="2037907">
                      <a:extLst>
                        <a:ext uri="{9D8B030D-6E8A-4147-A177-3AD203B41FA5}">
                          <a16:colId xmlns:a16="http://schemas.microsoft.com/office/drawing/2014/main" val="346829667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842685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/>
                            <a:t>operation</a:t>
                          </a:r>
                        </a:p>
                      </a:txBody>
                      <a:tcPr anchor="ctr">
                        <a:lnB w="28575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/>
                            <a:t>Sorted List</a:t>
                          </a:r>
                        </a:p>
                      </a:txBody>
                      <a:tcPr anchor="ctr">
                        <a:lnB w="28575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/>
                            <a:t>Hash Table</a:t>
                          </a:r>
                        </a:p>
                      </a:txBody>
                      <a:tcPr anchor="ctr">
                        <a:lnB w="28575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/>
                            <a:t>Binary Search Tree</a:t>
                          </a:r>
                        </a:p>
                      </a:txBody>
                      <a:tcPr anchor="ctr">
                        <a:lnB w="28575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/>
                            <a:t>AVL Tree</a:t>
                          </a:r>
                        </a:p>
                      </a:txBody>
                      <a:tcPr anchor="ctr">
                        <a:lnB w="28575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2885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𝑎𝑑𝑑</m:t>
                                </m:r>
                              </m:oMath>
                            </m:oMathPara>
                          </a14:m>
                          <a:endParaRPr lang="en-KR" i="1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91965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𝑔𝑒𝑡</m:t>
                                </m:r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80833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2493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𝑑𝑒𝑙</m:t>
                                </m:r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6914118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le 22">
                <a:extLst>
                  <a:ext uri="{FF2B5EF4-FFF2-40B4-BE49-F238E27FC236}">
                    <a16:creationId xmlns:a16="http://schemas.microsoft.com/office/drawing/2014/main" id="{F189F5A5-8DBA-2142-A6D3-A26D1F0E6D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364435"/>
                  </p:ext>
                </p:extLst>
              </p:nvPr>
            </p:nvGraphicFramePr>
            <p:xfrm>
              <a:off x="2032000" y="2006206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38521">
                      <a:extLst>
                        <a:ext uri="{9D8B030D-6E8A-4147-A177-3AD203B41FA5}">
                          <a16:colId xmlns:a16="http://schemas.microsoft.com/office/drawing/2014/main" val="2672667548"/>
                        </a:ext>
                      </a:extLst>
                    </a:gridCol>
                    <a:gridCol w="1754372">
                      <a:extLst>
                        <a:ext uri="{9D8B030D-6E8A-4147-A177-3AD203B41FA5}">
                          <a16:colId xmlns:a16="http://schemas.microsoft.com/office/drawing/2014/main" val="3736931369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1250772493"/>
                        </a:ext>
                      </a:extLst>
                    </a:gridCol>
                    <a:gridCol w="2037907">
                      <a:extLst>
                        <a:ext uri="{9D8B030D-6E8A-4147-A177-3AD203B41FA5}">
                          <a16:colId xmlns:a16="http://schemas.microsoft.com/office/drawing/2014/main" val="346829667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842685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/>
                            <a:t>operation</a:t>
                          </a:r>
                        </a:p>
                      </a:txBody>
                      <a:tcPr anchor="ctr">
                        <a:lnB w="28575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/>
                            <a:t>Sorted List</a:t>
                          </a:r>
                        </a:p>
                      </a:txBody>
                      <a:tcPr anchor="ctr">
                        <a:lnB w="28575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/>
                            <a:t>Hash Table</a:t>
                          </a:r>
                        </a:p>
                      </a:txBody>
                      <a:tcPr anchor="ctr">
                        <a:lnB w="28575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/>
                            <a:t>Binary Search Tree</a:t>
                          </a:r>
                        </a:p>
                      </a:txBody>
                      <a:tcPr anchor="ctr">
                        <a:lnB w="28575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/>
                            <a:t>AVL Tree</a:t>
                          </a:r>
                        </a:p>
                      </a:txBody>
                      <a:tcPr anchor="ctr">
                        <a:lnB w="28575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2885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28575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8197" r="-507727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28575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6389" t="-108197" r="-287847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28575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778" t="-108197" r="-268444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28575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9461" t="-108197" r="-80838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28575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625" t="-108197" r="-1124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965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8197" r="-507727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6389" t="-208197" r="-287847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778" t="-208197" r="-268444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9461" t="-208197" r="-80838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625" t="-208197" r="-1124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0833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8197" r="-507727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6389" t="-308197" r="-287847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778" t="-308197" r="-268444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9461" t="-308197" r="-80838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625" t="-308197" r="-1124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2493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408197" r="-50772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6389" t="-408197" r="-28784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25778" t="-408197" r="-26844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19461" t="-408197" r="-80838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99625" t="-408197" r="-1124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4118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3871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B65A1DC-1FFF-2548-8F10-05BCF61BD125}"/>
              </a:ext>
            </a:extLst>
          </p:cNvPr>
          <p:cNvSpPr/>
          <p:nvPr/>
        </p:nvSpPr>
        <p:spPr>
          <a:xfrm>
            <a:off x="5192234" y="584789"/>
            <a:ext cx="744280" cy="7442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KR" sz="1600" dirty="0"/>
              <a:t>html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961A0E-DE57-4B45-832E-515E5920AC13}"/>
              </a:ext>
            </a:extLst>
          </p:cNvPr>
          <p:cNvSpPr/>
          <p:nvPr/>
        </p:nvSpPr>
        <p:spPr>
          <a:xfrm>
            <a:off x="3703674" y="1534631"/>
            <a:ext cx="744280" cy="7442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KR" sz="1600" dirty="0"/>
              <a:t>head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DC23E7-EDAA-2043-B97B-5988F68B5209}"/>
              </a:ext>
            </a:extLst>
          </p:cNvPr>
          <p:cNvSpPr/>
          <p:nvPr/>
        </p:nvSpPr>
        <p:spPr>
          <a:xfrm>
            <a:off x="7031667" y="1534630"/>
            <a:ext cx="744280" cy="7442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KR" sz="1600" dirty="0"/>
              <a:t>body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A387A4-A225-BE4F-87EC-53A976F71F36}"/>
              </a:ext>
            </a:extLst>
          </p:cNvPr>
          <p:cNvSpPr/>
          <p:nvPr/>
        </p:nvSpPr>
        <p:spPr>
          <a:xfrm>
            <a:off x="2959394" y="2610290"/>
            <a:ext cx="744280" cy="7442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KR" sz="1600" dirty="0"/>
              <a:t>meta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1AE299-7C45-1F4D-9049-6C5E0DDDACF4}"/>
              </a:ext>
            </a:extLst>
          </p:cNvPr>
          <p:cNvSpPr/>
          <p:nvPr/>
        </p:nvSpPr>
        <p:spPr>
          <a:xfrm>
            <a:off x="4447954" y="2610290"/>
            <a:ext cx="744280" cy="7442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KR" sz="1600" dirty="0"/>
              <a:t>title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EDB92F-953D-B44C-8AD2-1D413708AF70}"/>
              </a:ext>
            </a:extLst>
          </p:cNvPr>
          <p:cNvSpPr/>
          <p:nvPr/>
        </p:nvSpPr>
        <p:spPr>
          <a:xfrm>
            <a:off x="5723860" y="2610290"/>
            <a:ext cx="744280" cy="7442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KR" sz="1600" dirty="0"/>
              <a:t>ul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E10D39-853B-C548-ACB9-B078697381CC}"/>
              </a:ext>
            </a:extLst>
          </p:cNvPr>
          <p:cNvSpPr/>
          <p:nvPr/>
        </p:nvSpPr>
        <p:spPr>
          <a:xfrm>
            <a:off x="7035209" y="2610290"/>
            <a:ext cx="744280" cy="7442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KR" sz="1600" dirty="0"/>
              <a:t>h2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4A6A10-424E-1B46-9DDD-8D06BB80A2ED}"/>
              </a:ext>
            </a:extLst>
          </p:cNvPr>
          <p:cNvSpPr/>
          <p:nvPr/>
        </p:nvSpPr>
        <p:spPr>
          <a:xfrm>
            <a:off x="8346558" y="2610290"/>
            <a:ext cx="744280" cy="7442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KR" sz="1600" dirty="0"/>
              <a:t>h2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F23A3D-8212-F648-B080-D6511BEDE6A3}"/>
              </a:ext>
            </a:extLst>
          </p:cNvPr>
          <p:cNvSpPr/>
          <p:nvPr/>
        </p:nvSpPr>
        <p:spPr>
          <a:xfrm>
            <a:off x="8346558" y="3645190"/>
            <a:ext cx="744280" cy="7442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KR" sz="1600" dirty="0"/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C10788-9F93-9542-8CAA-06EE975861D8}"/>
              </a:ext>
            </a:extLst>
          </p:cNvPr>
          <p:cNvSpPr/>
          <p:nvPr/>
        </p:nvSpPr>
        <p:spPr>
          <a:xfrm>
            <a:off x="6188147" y="3645190"/>
            <a:ext cx="744280" cy="7442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KR" sz="1600" dirty="0"/>
              <a:t>li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509ABA-60FE-5E4B-BE6A-420752C8DD92}"/>
              </a:ext>
            </a:extLst>
          </p:cNvPr>
          <p:cNvSpPr/>
          <p:nvPr/>
        </p:nvSpPr>
        <p:spPr>
          <a:xfrm>
            <a:off x="5259575" y="3645190"/>
            <a:ext cx="744280" cy="7442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KR" sz="1600" dirty="0"/>
              <a:t>li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33F026-09C1-E546-8A0B-D46ABAFC701B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4338957" y="1220071"/>
            <a:ext cx="962274" cy="4235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E03A3C-DD2B-DA42-BE4E-BA6B297DC195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5827517" y="1220071"/>
            <a:ext cx="1313147" cy="423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FFFD3E-25D0-E540-9F37-930BF98A6F19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3331534" y="2169913"/>
            <a:ext cx="481137" cy="4403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C3EEB6-466F-B74C-A290-440C40CA23BA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4338957" y="2169913"/>
            <a:ext cx="481137" cy="4403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1545B8-B7BC-C04A-901A-E0DE8FD93402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096000" y="2169912"/>
            <a:ext cx="1044664" cy="4403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B092BB-6663-804B-B8E8-BADD21499272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7403807" y="2278909"/>
            <a:ext cx="3542" cy="3313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DF09A1-143B-1B43-8F1D-98DFED9DE9B7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7666950" y="2169912"/>
            <a:ext cx="788605" cy="5493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3B0DDE-9C3C-EA44-9E5E-9437284E071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5631715" y="3245572"/>
            <a:ext cx="201142" cy="3996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66CB78-3C3A-694F-983B-6FDA313C3809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>
            <a:off x="6359143" y="3245572"/>
            <a:ext cx="201144" cy="3996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E285EB-AE4C-184F-91CE-84761BF399A4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8718698" y="3354569"/>
            <a:ext cx="0" cy="2906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73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7F670B-38E1-D540-B525-497005272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569812"/>
              </p:ext>
            </p:extLst>
          </p:nvPr>
        </p:nvGraphicFramePr>
        <p:xfrm>
          <a:off x="4934688" y="794093"/>
          <a:ext cx="1891414" cy="822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5707">
                  <a:extLst>
                    <a:ext uri="{9D8B030D-6E8A-4147-A177-3AD203B41FA5}">
                      <a16:colId xmlns:a16="http://schemas.microsoft.com/office/drawing/2014/main" val="510560918"/>
                    </a:ext>
                  </a:extLst>
                </a:gridCol>
                <a:gridCol w="945707">
                  <a:extLst>
                    <a:ext uri="{9D8B030D-6E8A-4147-A177-3AD203B41FA5}">
                      <a16:colId xmlns:a16="http://schemas.microsoft.com/office/drawing/2014/main" val="3941828102"/>
                    </a:ext>
                  </a:extLst>
                </a:gridCol>
              </a:tblGrid>
              <a:tr h="411028"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rootnode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83896"/>
                  </a:ext>
                </a:extLst>
              </a:tr>
              <a:tr h="411028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child1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child2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2034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AE66EA-FC9A-D24D-9CE8-B7B2B8E72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042592"/>
              </p:ext>
            </p:extLst>
          </p:nvPr>
        </p:nvGraphicFramePr>
        <p:xfrm>
          <a:off x="3545367" y="2147972"/>
          <a:ext cx="2550633" cy="822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0211">
                  <a:extLst>
                    <a:ext uri="{9D8B030D-6E8A-4147-A177-3AD203B41FA5}">
                      <a16:colId xmlns:a16="http://schemas.microsoft.com/office/drawing/2014/main" val="510560918"/>
                    </a:ext>
                  </a:extLst>
                </a:gridCol>
                <a:gridCol w="850211">
                  <a:extLst>
                    <a:ext uri="{9D8B030D-6E8A-4147-A177-3AD203B41FA5}">
                      <a16:colId xmlns:a16="http://schemas.microsoft.com/office/drawing/2014/main" val="3941828102"/>
                    </a:ext>
                  </a:extLst>
                </a:gridCol>
                <a:gridCol w="850211">
                  <a:extLst>
                    <a:ext uri="{9D8B030D-6E8A-4147-A177-3AD203B41FA5}">
                      <a16:colId xmlns:a16="http://schemas.microsoft.com/office/drawing/2014/main" val="3868958801"/>
                    </a:ext>
                  </a:extLst>
                </a:gridCol>
              </a:tblGrid>
              <a:tr h="411028">
                <a:tc gridSpan="3"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node1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83896"/>
                  </a:ext>
                </a:extLst>
              </a:tr>
              <a:tr h="411028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child1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child2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child3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203402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A4FC31C-A32A-6240-A161-AFDF4B3F2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672771"/>
              </p:ext>
            </p:extLst>
          </p:nvPr>
        </p:nvGraphicFramePr>
        <p:xfrm>
          <a:off x="6575648" y="2147972"/>
          <a:ext cx="945707" cy="822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5707">
                  <a:extLst>
                    <a:ext uri="{9D8B030D-6E8A-4147-A177-3AD203B41FA5}">
                      <a16:colId xmlns:a16="http://schemas.microsoft.com/office/drawing/2014/main" val="510560918"/>
                    </a:ext>
                  </a:extLst>
                </a:gridCol>
              </a:tblGrid>
              <a:tr h="4110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node2</a:t>
                      </a:r>
                      <a:endParaRPr lang="en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83896"/>
                  </a:ext>
                </a:extLst>
              </a:tr>
              <a:tr h="411028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child1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203402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19C3D88C-D83F-4246-B511-818A70978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41338"/>
              </p:ext>
            </p:extLst>
          </p:nvPr>
        </p:nvGraphicFramePr>
        <p:xfrm>
          <a:off x="3272466" y="3501851"/>
          <a:ext cx="945707" cy="567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5707">
                  <a:extLst>
                    <a:ext uri="{9D8B030D-6E8A-4147-A177-3AD203B41FA5}">
                      <a16:colId xmlns:a16="http://schemas.microsoft.com/office/drawing/2014/main" val="510560918"/>
                    </a:ext>
                  </a:extLst>
                </a:gridCol>
              </a:tblGrid>
              <a:tr h="5670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node3</a:t>
                      </a:r>
                      <a:endParaRPr lang="en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83896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AF765945-2FFB-6B47-BBDF-700C6607E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172888"/>
              </p:ext>
            </p:extLst>
          </p:nvPr>
        </p:nvGraphicFramePr>
        <p:xfrm>
          <a:off x="4421078" y="3501851"/>
          <a:ext cx="945707" cy="567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5707">
                  <a:extLst>
                    <a:ext uri="{9D8B030D-6E8A-4147-A177-3AD203B41FA5}">
                      <a16:colId xmlns:a16="http://schemas.microsoft.com/office/drawing/2014/main" val="510560918"/>
                    </a:ext>
                  </a:extLst>
                </a:gridCol>
              </a:tblGrid>
              <a:tr h="5670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node4</a:t>
                      </a:r>
                      <a:endParaRPr lang="en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83896"/>
                  </a:ext>
                </a:extLst>
              </a:tr>
            </a:tbl>
          </a:graphicData>
        </a:graphic>
      </p:graphicFrame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6D8B341A-5B7F-3B45-BF69-1839D0BB8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711387"/>
              </p:ext>
            </p:extLst>
          </p:nvPr>
        </p:nvGraphicFramePr>
        <p:xfrm>
          <a:off x="5569690" y="3501851"/>
          <a:ext cx="945707" cy="567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5707">
                  <a:extLst>
                    <a:ext uri="{9D8B030D-6E8A-4147-A177-3AD203B41FA5}">
                      <a16:colId xmlns:a16="http://schemas.microsoft.com/office/drawing/2014/main" val="510560918"/>
                    </a:ext>
                  </a:extLst>
                </a:gridCol>
              </a:tblGrid>
              <a:tr h="5670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node5</a:t>
                      </a:r>
                      <a:endParaRPr lang="en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83896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95C680DF-6730-BD40-B913-47F53701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342765"/>
              </p:ext>
            </p:extLst>
          </p:nvPr>
        </p:nvGraphicFramePr>
        <p:xfrm>
          <a:off x="6718302" y="3501851"/>
          <a:ext cx="945707" cy="567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5707">
                  <a:extLst>
                    <a:ext uri="{9D8B030D-6E8A-4147-A177-3AD203B41FA5}">
                      <a16:colId xmlns:a16="http://schemas.microsoft.com/office/drawing/2014/main" val="510560918"/>
                    </a:ext>
                  </a:extLst>
                </a:gridCol>
              </a:tblGrid>
              <a:tr h="5670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node6</a:t>
                      </a:r>
                      <a:endParaRPr lang="en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83896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56C0C6-1E8D-5142-A0EF-3A104E1C13F0}"/>
              </a:ext>
            </a:extLst>
          </p:cNvPr>
          <p:cNvCxnSpPr>
            <a:endCxn id="7" idx="0"/>
          </p:cNvCxnSpPr>
          <p:nvPr/>
        </p:nvCxnSpPr>
        <p:spPr>
          <a:xfrm flipH="1">
            <a:off x="4820683" y="1616149"/>
            <a:ext cx="546102" cy="5318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9DFED3-7A53-954B-AA49-9EA0C283373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347637" y="1616149"/>
            <a:ext cx="700864" cy="5318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A726D3-3003-9A43-BF4F-7B2C0DF377A1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745319" y="2970028"/>
            <a:ext cx="234506" cy="5318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62CD8B-8B04-584B-BECB-C2939A4DB594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4820683" y="2970028"/>
            <a:ext cx="73248" cy="5318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FA5BDB-7055-4B4A-B50D-DCFF74F0802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668041" y="2970028"/>
            <a:ext cx="374502" cy="5318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6E04E1-AF66-E742-AD1D-F6D4809195B7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7048501" y="2970028"/>
            <a:ext cx="142654" cy="5318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38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1F34120-088B-6144-85BA-37A019496482}"/>
              </a:ext>
            </a:extLst>
          </p:cNvPr>
          <p:cNvSpPr/>
          <p:nvPr/>
        </p:nvSpPr>
        <p:spPr>
          <a:xfrm>
            <a:off x="5114260" y="1105786"/>
            <a:ext cx="829340" cy="776177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KR" dirty="0"/>
              <a:t>root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2601B118-A34F-DA4C-B744-7FEEBD254C21}"/>
              </a:ext>
            </a:extLst>
          </p:cNvPr>
          <p:cNvSpPr/>
          <p:nvPr/>
        </p:nvSpPr>
        <p:spPr>
          <a:xfrm>
            <a:off x="3228752" y="2998383"/>
            <a:ext cx="1297172" cy="2062716"/>
          </a:xfrm>
          <a:prstGeom prst="triangl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KR" sz="1050" b="1" dirty="0"/>
          </a:p>
          <a:p>
            <a:pPr algn="ctr"/>
            <a:endParaRPr lang="en-KR" sz="1050" b="1" dirty="0"/>
          </a:p>
          <a:p>
            <a:pPr algn="ctr"/>
            <a:endParaRPr lang="en-KR" sz="1050" b="1" dirty="0"/>
          </a:p>
          <a:p>
            <a:pPr algn="ctr"/>
            <a:endParaRPr lang="en-KR" sz="1050" b="1" dirty="0"/>
          </a:p>
          <a:p>
            <a:pPr algn="ctr"/>
            <a:endParaRPr lang="en-KR" sz="1050" b="1"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F9B13B82-EC41-9247-8D29-ECAD886C7716}"/>
              </a:ext>
            </a:extLst>
          </p:cNvPr>
          <p:cNvSpPr/>
          <p:nvPr/>
        </p:nvSpPr>
        <p:spPr>
          <a:xfrm>
            <a:off x="4880344" y="2998383"/>
            <a:ext cx="1297172" cy="2062716"/>
          </a:xfrm>
          <a:prstGeom prst="triangl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50" b="1" dirty="0"/>
          </a:p>
          <a:p>
            <a:pPr algn="ctr"/>
            <a:endParaRPr lang="en-KR" sz="1050" b="1" dirty="0"/>
          </a:p>
          <a:p>
            <a:pPr algn="ctr"/>
            <a:endParaRPr lang="en-KR" sz="1050" b="1" dirty="0"/>
          </a:p>
          <a:p>
            <a:pPr algn="ctr"/>
            <a:endParaRPr lang="en-KR" sz="1050" b="1" dirty="0"/>
          </a:p>
          <a:p>
            <a:pPr algn="ctr"/>
            <a:endParaRPr lang="en-KR" sz="1050" b="1" dirty="0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125D311F-2221-B341-8339-595744C49C18}"/>
              </a:ext>
            </a:extLst>
          </p:cNvPr>
          <p:cNvSpPr/>
          <p:nvPr/>
        </p:nvSpPr>
        <p:spPr>
          <a:xfrm>
            <a:off x="6531936" y="2998383"/>
            <a:ext cx="1297172" cy="2062716"/>
          </a:xfrm>
          <a:prstGeom prst="triangl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1050" b="1" dirty="0"/>
          </a:p>
          <a:p>
            <a:pPr algn="ctr"/>
            <a:endParaRPr lang="en-KR" sz="1050" b="1" dirty="0"/>
          </a:p>
          <a:p>
            <a:pPr algn="ctr"/>
            <a:endParaRPr lang="en-KR" sz="1050" b="1" dirty="0"/>
          </a:p>
          <a:p>
            <a:pPr algn="ctr"/>
            <a:endParaRPr lang="en-KR" sz="1050" b="1" dirty="0"/>
          </a:p>
          <a:p>
            <a:pPr algn="ctr"/>
            <a:endParaRPr lang="en-KR" sz="105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C557C2-B5AB-EE41-9644-58E6B54464F0}"/>
              </a:ext>
            </a:extLst>
          </p:cNvPr>
          <p:cNvCxnSpPr>
            <a:stCxn id="2" idx="3"/>
            <a:endCxn id="3" idx="0"/>
          </p:cNvCxnSpPr>
          <p:nvPr/>
        </p:nvCxnSpPr>
        <p:spPr>
          <a:xfrm flipH="1">
            <a:off x="3877338" y="1768295"/>
            <a:ext cx="1358376" cy="12300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4DBB1B-B4B4-3F48-9D06-4132AF3932EF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>
            <a:off x="5528930" y="1881963"/>
            <a:ext cx="0" cy="11164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AE1D3A-A4C5-5E4B-870F-9E8D96EB5ADC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5822146" y="1768295"/>
            <a:ext cx="1358376" cy="12300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332573" y="4595614"/>
            <a:ext cx="108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subtree-1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84165" y="4595614"/>
            <a:ext cx="108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subtree-2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635757" y="4595614"/>
            <a:ext cx="108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subtree-3</a:t>
            </a:r>
          </a:p>
        </p:txBody>
      </p:sp>
    </p:spTree>
    <p:extLst>
      <p:ext uri="{BB962C8B-B14F-4D97-AF65-F5344CB8AC3E}">
        <p14:creationId xmlns:p14="http://schemas.microsoft.com/office/powerpoint/2010/main" val="31651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BBE851D-16CA-474C-9D2C-1ADE75106EB6}"/>
              </a:ext>
            </a:extLst>
          </p:cNvPr>
          <p:cNvSpPr/>
          <p:nvPr/>
        </p:nvSpPr>
        <p:spPr>
          <a:xfrm>
            <a:off x="4423145" y="988829"/>
            <a:ext cx="871870" cy="648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KR" sz="2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63B113-F08D-F946-8311-24D232412111}"/>
              </a:ext>
            </a:extLst>
          </p:cNvPr>
          <p:cNvSpPr/>
          <p:nvPr/>
        </p:nvSpPr>
        <p:spPr>
          <a:xfrm>
            <a:off x="4965410" y="1915635"/>
            <a:ext cx="871870" cy="648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KR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56A601-1E00-B14F-9770-21ACA32A912B}"/>
              </a:ext>
            </a:extLst>
          </p:cNvPr>
          <p:cNvSpPr/>
          <p:nvPr/>
        </p:nvSpPr>
        <p:spPr>
          <a:xfrm>
            <a:off x="3880880" y="1915635"/>
            <a:ext cx="871870" cy="648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KR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692DEC-88E4-A642-83A4-6D0645C75476}"/>
              </a:ext>
            </a:extLst>
          </p:cNvPr>
          <p:cNvSpPr/>
          <p:nvPr/>
        </p:nvSpPr>
        <p:spPr>
          <a:xfrm>
            <a:off x="2796350" y="2842441"/>
            <a:ext cx="871870" cy="648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KR" sz="2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D166B5-AD20-B344-8CFC-1F5CC32963A6}"/>
              </a:ext>
            </a:extLst>
          </p:cNvPr>
          <p:cNvSpPr/>
          <p:nvPr/>
        </p:nvSpPr>
        <p:spPr>
          <a:xfrm>
            <a:off x="4965410" y="2842441"/>
            <a:ext cx="871870" cy="648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KR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0B2FDD-F8AC-DC4D-A400-B22FE998DAAB}"/>
              </a:ext>
            </a:extLst>
          </p:cNvPr>
          <p:cNvSpPr/>
          <p:nvPr/>
        </p:nvSpPr>
        <p:spPr>
          <a:xfrm>
            <a:off x="3880880" y="2842441"/>
            <a:ext cx="871870" cy="648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  <a:endParaRPr lang="en-KR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D22C95-3ADE-7545-8756-8F3AB793739F}"/>
              </a:ext>
            </a:extLst>
          </p:cNvPr>
          <p:cNvCxnSpPr>
            <a:stCxn id="2" idx="3"/>
            <a:endCxn id="4" idx="0"/>
          </p:cNvCxnSpPr>
          <p:nvPr/>
        </p:nvCxnSpPr>
        <p:spPr>
          <a:xfrm flipH="1">
            <a:off x="4316815" y="1542432"/>
            <a:ext cx="234012" cy="3732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DDB1DC-AA66-5E48-A952-485149919E84}"/>
              </a:ext>
            </a:extLst>
          </p:cNvPr>
          <p:cNvCxnSpPr>
            <a:cxnSpLocks/>
            <a:stCxn id="2" idx="5"/>
            <a:endCxn id="3" idx="0"/>
          </p:cNvCxnSpPr>
          <p:nvPr/>
        </p:nvCxnSpPr>
        <p:spPr>
          <a:xfrm>
            <a:off x="5167333" y="1542432"/>
            <a:ext cx="234012" cy="3732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B3C0DA-F11D-654A-B187-9D016717074F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>
            <a:off x="5401345" y="2564221"/>
            <a:ext cx="0" cy="2782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0603D2-2960-0E49-9388-10C9E4FFF220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4316815" y="2564221"/>
            <a:ext cx="0" cy="2782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B86EB4-4359-2D47-9DB3-3D8B5D1971B3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232285" y="2469238"/>
            <a:ext cx="776277" cy="3732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5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52F7E68F-DAEE-8649-BF45-0C6BC55EA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36988"/>
              </p:ext>
            </p:extLst>
          </p:nvPr>
        </p:nvGraphicFramePr>
        <p:xfrm>
          <a:off x="4678325" y="794093"/>
          <a:ext cx="2626242" cy="822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3121">
                  <a:extLst>
                    <a:ext uri="{9D8B030D-6E8A-4147-A177-3AD203B41FA5}">
                      <a16:colId xmlns:a16="http://schemas.microsoft.com/office/drawing/2014/main" val="510560918"/>
                    </a:ext>
                  </a:extLst>
                </a:gridCol>
                <a:gridCol w="1313121">
                  <a:extLst>
                    <a:ext uri="{9D8B030D-6E8A-4147-A177-3AD203B41FA5}">
                      <a16:colId xmlns:a16="http://schemas.microsoft.com/office/drawing/2014/main" val="3941828102"/>
                    </a:ext>
                  </a:extLst>
                </a:gridCol>
              </a:tblGrid>
              <a:tr h="411028"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83896"/>
                  </a:ext>
                </a:extLst>
              </a:tr>
              <a:tr h="411028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left_child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right_child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203402"/>
                  </a:ext>
                </a:extLst>
              </a:tr>
            </a:tbl>
          </a:graphicData>
        </a:graphic>
      </p:graphicFrame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638EA5C3-FDA5-0943-A367-891EBC78F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118789"/>
              </p:ext>
            </p:extLst>
          </p:nvPr>
        </p:nvGraphicFramePr>
        <p:xfrm>
          <a:off x="2991292" y="2179870"/>
          <a:ext cx="2626242" cy="822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3121">
                  <a:extLst>
                    <a:ext uri="{9D8B030D-6E8A-4147-A177-3AD203B41FA5}">
                      <a16:colId xmlns:a16="http://schemas.microsoft.com/office/drawing/2014/main" val="510560918"/>
                    </a:ext>
                  </a:extLst>
                </a:gridCol>
                <a:gridCol w="1313121">
                  <a:extLst>
                    <a:ext uri="{9D8B030D-6E8A-4147-A177-3AD203B41FA5}">
                      <a16:colId xmlns:a16="http://schemas.microsoft.com/office/drawing/2014/main" val="3941828102"/>
                    </a:ext>
                  </a:extLst>
                </a:gridCol>
              </a:tblGrid>
              <a:tr h="411028"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83896"/>
                  </a:ext>
                </a:extLst>
              </a:tr>
              <a:tr h="411028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left_child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right_child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203402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ED663BE-8853-3549-880F-E15D7FEB3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4063"/>
              </p:ext>
            </p:extLst>
          </p:nvPr>
        </p:nvGraphicFramePr>
        <p:xfrm>
          <a:off x="6574468" y="2179870"/>
          <a:ext cx="2626242" cy="822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3121">
                  <a:extLst>
                    <a:ext uri="{9D8B030D-6E8A-4147-A177-3AD203B41FA5}">
                      <a16:colId xmlns:a16="http://schemas.microsoft.com/office/drawing/2014/main" val="510560918"/>
                    </a:ext>
                  </a:extLst>
                </a:gridCol>
                <a:gridCol w="1313121">
                  <a:extLst>
                    <a:ext uri="{9D8B030D-6E8A-4147-A177-3AD203B41FA5}">
                      <a16:colId xmlns:a16="http://schemas.microsoft.com/office/drawing/2014/main" val="3941828102"/>
                    </a:ext>
                  </a:extLst>
                </a:gridCol>
              </a:tblGrid>
              <a:tr h="411028"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83896"/>
                  </a:ext>
                </a:extLst>
              </a:tr>
              <a:tr h="411028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left_child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right_child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203402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27E32ED-6E83-EC4B-AB5D-167B25D99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17829"/>
              </p:ext>
            </p:extLst>
          </p:nvPr>
        </p:nvGraphicFramePr>
        <p:xfrm>
          <a:off x="889590" y="3565647"/>
          <a:ext cx="2626242" cy="822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3121">
                  <a:extLst>
                    <a:ext uri="{9D8B030D-6E8A-4147-A177-3AD203B41FA5}">
                      <a16:colId xmlns:a16="http://schemas.microsoft.com/office/drawing/2014/main" val="510560918"/>
                    </a:ext>
                  </a:extLst>
                </a:gridCol>
                <a:gridCol w="1313121">
                  <a:extLst>
                    <a:ext uri="{9D8B030D-6E8A-4147-A177-3AD203B41FA5}">
                      <a16:colId xmlns:a16="http://schemas.microsoft.com/office/drawing/2014/main" val="3941828102"/>
                    </a:ext>
                  </a:extLst>
                </a:gridCol>
              </a:tblGrid>
              <a:tr h="411028"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83896"/>
                  </a:ext>
                </a:extLst>
              </a:tr>
              <a:tr h="411028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left_child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right_child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20340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6865F7-8ABB-FF4D-8185-B3A80DBDA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969658"/>
              </p:ext>
            </p:extLst>
          </p:nvPr>
        </p:nvGraphicFramePr>
        <p:xfrm>
          <a:off x="3728482" y="3565647"/>
          <a:ext cx="2626242" cy="822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3121">
                  <a:extLst>
                    <a:ext uri="{9D8B030D-6E8A-4147-A177-3AD203B41FA5}">
                      <a16:colId xmlns:a16="http://schemas.microsoft.com/office/drawing/2014/main" val="510560918"/>
                    </a:ext>
                  </a:extLst>
                </a:gridCol>
                <a:gridCol w="1313121">
                  <a:extLst>
                    <a:ext uri="{9D8B030D-6E8A-4147-A177-3AD203B41FA5}">
                      <a16:colId xmlns:a16="http://schemas.microsoft.com/office/drawing/2014/main" val="3941828102"/>
                    </a:ext>
                  </a:extLst>
                </a:gridCol>
              </a:tblGrid>
              <a:tr h="411028"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83896"/>
                  </a:ext>
                </a:extLst>
              </a:tr>
              <a:tr h="411028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left_child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right_child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2034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8F5BA7-E2FC-0E46-877A-B3B03EB8D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871768"/>
              </p:ext>
            </p:extLst>
          </p:nvPr>
        </p:nvGraphicFramePr>
        <p:xfrm>
          <a:off x="6574468" y="3565647"/>
          <a:ext cx="2626242" cy="822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3121">
                  <a:extLst>
                    <a:ext uri="{9D8B030D-6E8A-4147-A177-3AD203B41FA5}">
                      <a16:colId xmlns:a16="http://schemas.microsoft.com/office/drawing/2014/main" val="510560918"/>
                    </a:ext>
                  </a:extLst>
                </a:gridCol>
                <a:gridCol w="1313121">
                  <a:extLst>
                    <a:ext uri="{9D8B030D-6E8A-4147-A177-3AD203B41FA5}">
                      <a16:colId xmlns:a16="http://schemas.microsoft.com/office/drawing/2014/main" val="3941828102"/>
                    </a:ext>
                  </a:extLst>
                </a:gridCol>
              </a:tblGrid>
              <a:tr h="411028">
                <a:tc gridSpan="2">
                  <a:txBody>
                    <a:bodyPr/>
                    <a:lstStyle/>
                    <a:p>
                      <a:pPr algn="ctr"/>
                      <a:r>
                        <a:rPr lang="en-KR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83896"/>
                  </a:ext>
                </a:extLst>
              </a:tr>
              <a:tr h="411028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left_child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right_child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20340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D81BE3-2586-4C48-A8BA-346A52F8EA05}"/>
              </a:ext>
            </a:extLst>
          </p:cNvPr>
          <p:cNvCxnSpPr>
            <a:endCxn id="3" idx="0"/>
          </p:cNvCxnSpPr>
          <p:nvPr/>
        </p:nvCxnSpPr>
        <p:spPr>
          <a:xfrm flipH="1">
            <a:off x="4304413" y="1616149"/>
            <a:ext cx="1075661" cy="5637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C379BA-2F87-3049-8512-8585A30E601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693196" y="1616149"/>
            <a:ext cx="1194393" cy="5637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D4B41F-4937-0549-A3EF-25D8656A9C3F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202711" y="3001926"/>
            <a:ext cx="1431849" cy="5637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186851-3B2C-5F48-9FCB-6FEE703A122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947682" y="3001926"/>
            <a:ext cx="93921" cy="5637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8643ED-FADF-124B-91D8-860FB18BFA2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290392" y="3001926"/>
            <a:ext cx="597197" cy="5637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23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F15A70F-28F9-EA4F-B889-BD7F28517590}"/>
              </a:ext>
            </a:extLst>
          </p:cNvPr>
          <p:cNvSpPr/>
          <p:nvPr/>
        </p:nvSpPr>
        <p:spPr>
          <a:xfrm>
            <a:off x="3306726" y="648586"/>
            <a:ext cx="1488558" cy="5954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Sentence</a:t>
            </a:r>
            <a:endParaRPr lang="en-K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0407989-4D2D-0745-8E5F-3E8145FA1DEC}"/>
              </a:ext>
            </a:extLst>
          </p:cNvPr>
          <p:cNvSpPr/>
          <p:nvPr/>
        </p:nvSpPr>
        <p:spPr>
          <a:xfrm>
            <a:off x="1903228" y="1619693"/>
            <a:ext cx="1970568" cy="5954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Noun Phrase</a:t>
            </a:r>
            <a:endParaRPr lang="en-K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381925-E669-DC4E-9750-F643E934DA01}"/>
              </a:ext>
            </a:extLst>
          </p:cNvPr>
          <p:cNvSpPr/>
          <p:nvPr/>
        </p:nvSpPr>
        <p:spPr>
          <a:xfrm>
            <a:off x="4214037" y="1619692"/>
            <a:ext cx="1970568" cy="5954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Verb Phrase</a:t>
            </a:r>
            <a:endParaRPr lang="en-K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2B628E-59C5-AC4C-9959-E5F4CD6A3B0D}"/>
              </a:ext>
            </a:extLst>
          </p:cNvPr>
          <p:cNvSpPr/>
          <p:nvPr/>
        </p:nvSpPr>
        <p:spPr>
          <a:xfrm>
            <a:off x="1903228" y="2590800"/>
            <a:ext cx="1970568" cy="5954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Proper Noun</a:t>
            </a:r>
            <a:endParaRPr lang="en-KR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FFED64-45C6-3946-8080-35774D2B53E9}"/>
              </a:ext>
            </a:extLst>
          </p:cNvPr>
          <p:cNvSpPr/>
          <p:nvPr/>
        </p:nvSpPr>
        <p:spPr>
          <a:xfrm>
            <a:off x="4329223" y="2590798"/>
            <a:ext cx="932121" cy="5954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Verb</a:t>
            </a:r>
            <a:endParaRPr lang="en-K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71B008-10BA-5241-B0B7-9F9AE8D09809}"/>
              </a:ext>
            </a:extLst>
          </p:cNvPr>
          <p:cNvSpPr/>
          <p:nvPr/>
        </p:nvSpPr>
        <p:spPr>
          <a:xfrm>
            <a:off x="5521842" y="2590798"/>
            <a:ext cx="1970568" cy="5954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Noun Phrase</a:t>
            </a:r>
            <a:endParaRPr lang="en-K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AA0578-DE73-324E-95D3-DDBF70AE1088}"/>
              </a:ext>
            </a:extLst>
          </p:cNvPr>
          <p:cNvSpPr/>
          <p:nvPr/>
        </p:nvSpPr>
        <p:spPr>
          <a:xfrm>
            <a:off x="2295747" y="3561907"/>
            <a:ext cx="1185530" cy="5954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Homer</a:t>
            </a:r>
            <a:endParaRPr lang="en-K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EBD9CA-97F9-2D4D-BE2E-33286A184F2F}"/>
              </a:ext>
            </a:extLst>
          </p:cNvPr>
          <p:cNvSpPr/>
          <p:nvPr/>
        </p:nvSpPr>
        <p:spPr>
          <a:xfrm>
            <a:off x="4376183" y="3561907"/>
            <a:ext cx="816935" cy="5954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Hit</a:t>
            </a:r>
            <a:endParaRPr lang="en-KR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63F27B-B384-1044-B64B-12855922C5A6}"/>
              </a:ext>
            </a:extLst>
          </p:cNvPr>
          <p:cNvSpPr/>
          <p:nvPr/>
        </p:nvSpPr>
        <p:spPr>
          <a:xfrm>
            <a:off x="5521842" y="3561907"/>
            <a:ext cx="1970568" cy="5954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Proper Noun</a:t>
            </a:r>
            <a:endParaRPr lang="en-K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B098BE-7AC9-3441-A654-4F03AADC78B7}"/>
              </a:ext>
            </a:extLst>
          </p:cNvPr>
          <p:cNvSpPr/>
          <p:nvPr/>
        </p:nvSpPr>
        <p:spPr>
          <a:xfrm>
            <a:off x="6041065" y="4533016"/>
            <a:ext cx="932121" cy="5954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Bart</a:t>
            </a:r>
            <a:endParaRPr lang="en-K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6DFDA4-439F-514E-8DBA-22EC7D052DA6}"/>
              </a:ext>
            </a:extLst>
          </p:cNvPr>
          <p:cNvCxnSpPr>
            <a:stCxn id="2" idx="3"/>
            <a:endCxn id="3" idx="0"/>
          </p:cNvCxnSpPr>
          <p:nvPr/>
        </p:nvCxnSpPr>
        <p:spPr>
          <a:xfrm flipH="1">
            <a:off x="2888512" y="1156811"/>
            <a:ext cx="636208" cy="4628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5D74F5-5AC4-5E40-A9F9-4FC2C0B37A62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4577290" y="1156811"/>
            <a:ext cx="622031" cy="4628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2BA1D2-3751-B84E-82C8-468F805D7BE1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5896022" y="2127917"/>
            <a:ext cx="611104" cy="4628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A00803-0018-9A49-B37C-4FD27B4952C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4795284" y="2215115"/>
            <a:ext cx="404037" cy="3756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C351C3-DFDB-2043-A384-72871FD49856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2888512" y="2215116"/>
            <a:ext cx="0" cy="3756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CDF06E-EE24-7C41-B17B-E7BC92425C70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2888512" y="3186223"/>
            <a:ext cx="0" cy="3756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329CD7-71CA-D943-B7EA-A89486FE67A4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4784651" y="3186221"/>
            <a:ext cx="10633" cy="3756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563467C-33A1-AD4D-A9A0-80DA5ACD82FC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6507126" y="3186221"/>
            <a:ext cx="0" cy="3756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B15C3FA-66BD-9F4A-AFAB-3027AC265FBC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6507126" y="4157330"/>
            <a:ext cx="0" cy="3756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32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BBE851D-16CA-474C-9D2C-1ADE75106EB6}"/>
              </a:ext>
            </a:extLst>
          </p:cNvPr>
          <p:cNvSpPr/>
          <p:nvPr/>
        </p:nvSpPr>
        <p:spPr>
          <a:xfrm>
            <a:off x="4423145" y="988829"/>
            <a:ext cx="871870" cy="648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*</a:t>
            </a:r>
            <a:endParaRPr lang="en-KR" sz="2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63B113-F08D-F946-8311-24D232412111}"/>
              </a:ext>
            </a:extLst>
          </p:cNvPr>
          <p:cNvSpPr/>
          <p:nvPr/>
        </p:nvSpPr>
        <p:spPr>
          <a:xfrm>
            <a:off x="4965410" y="1915635"/>
            <a:ext cx="871870" cy="648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-</a:t>
            </a:r>
            <a:endParaRPr lang="en-KR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56A601-1E00-B14F-9770-21ACA32A912B}"/>
              </a:ext>
            </a:extLst>
          </p:cNvPr>
          <p:cNvSpPr/>
          <p:nvPr/>
        </p:nvSpPr>
        <p:spPr>
          <a:xfrm>
            <a:off x="3880880" y="1915635"/>
            <a:ext cx="871870" cy="648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+</a:t>
            </a:r>
            <a:endParaRPr lang="en-KR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692DEC-88E4-A642-83A4-6D0645C75476}"/>
              </a:ext>
            </a:extLst>
          </p:cNvPr>
          <p:cNvSpPr/>
          <p:nvPr/>
        </p:nvSpPr>
        <p:spPr>
          <a:xfrm>
            <a:off x="2796350" y="2842441"/>
            <a:ext cx="871870" cy="648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7</a:t>
            </a:r>
            <a:endParaRPr lang="en-KR" sz="2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D166B5-AD20-B344-8CFC-1F5CC32963A6}"/>
              </a:ext>
            </a:extLst>
          </p:cNvPr>
          <p:cNvSpPr/>
          <p:nvPr/>
        </p:nvSpPr>
        <p:spPr>
          <a:xfrm>
            <a:off x="4965410" y="2842441"/>
            <a:ext cx="871870" cy="648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5</a:t>
            </a:r>
            <a:endParaRPr lang="en-KR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0B2FDD-F8AC-DC4D-A400-B22FE998DAAB}"/>
              </a:ext>
            </a:extLst>
          </p:cNvPr>
          <p:cNvSpPr/>
          <p:nvPr/>
        </p:nvSpPr>
        <p:spPr>
          <a:xfrm>
            <a:off x="3880880" y="2842441"/>
            <a:ext cx="871870" cy="648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3</a:t>
            </a:r>
            <a:endParaRPr lang="en-KR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D22C95-3ADE-7545-8756-8F3AB793739F}"/>
              </a:ext>
            </a:extLst>
          </p:cNvPr>
          <p:cNvCxnSpPr>
            <a:stCxn id="2" idx="3"/>
            <a:endCxn id="4" idx="0"/>
          </p:cNvCxnSpPr>
          <p:nvPr/>
        </p:nvCxnSpPr>
        <p:spPr>
          <a:xfrm flipH="1">
            <a:off x="4316815" y="1542432"/>
            <a:ext cx="234012" cy="3732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DDB1DC-AA66-5E48-A952-485149919E84}"/>
              </a:ext>
            </a:extLst>
          </p:cNvPr>
          <p:cNvCxnSpPr>
            <a:cxnSpLocks/>
            <a:stCxn id="2" idx="5"/>
            <a:endCxn id="3" idx="0"/>
          </p:cNvCxnSpPr>
          <p:nvPr/>
        </p:nvCxnSpPr>
        <p:spPr>
          <a:xfrm>
            <a:off x="5167333" y="1542432"/>
            <a:ext cx="234012" cy="3732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B3C0DA-F11D-654A-B187-9D016717074F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>
            <a:off x="5401345" y="2564221"/>
            <a:ext cx="0" cy="2782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0603D2-2960-0E49-9388-10C9E4FFF220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4316815" y="2564221"/>
            <a:ext cx="0" cy="2782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B86EB4-4359-2D47-9DB3-3D8B5D1971B3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232285" y="2469238"/>
            <a:ext cx="776277" cy="3732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75CF096-A85D-6449-8874-1B0111B52025}"/>
              </a:ext>
            </a:extLst>
          </p:cNvPr>
          <p:cNvSpPr/>
          <p:nvPr/>
        </p:nvSpPr>
        <p:spPr>
          <a:xfrm>
            <a:off x="6049939" y="2842441"/>
            <a:ext cx="871870" cy="648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</a:t>
            </a:r>
            <a:endParaRPr lang="en-KR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D39033-2FAA-314D-BA5E-62323CC3409A}"/>
              </a:ext>
            </a:extLst>
          </p:cNvPr>
          <p:cNvCxnSpPr>
            <a:cxnSpLocks/>
            <a:stCxn id="3" idx="5"/>
            <a:endCxn id="14" idx="0"/>
          </p:cNvCxnSpPr>
          <p:nvPr/>
        </p:nvCxnSpPr>
        <p:spPr>
          <a:xfrm>
            <a:off x="5709598" y="2469238"/>
            <a:ext cx="776276" cy="3732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69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494</Words>
  <Application>Microsoft Office PowerPoint</Application>
  <PresentationFormat>와이드스크린</PresentationFormat>
  <Paragraphs>373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ParkJoonHyuk</dc:creator>
  <cp:lastModifiedBy>김 영섭</cp:lastModifiedBy>
  <cp:revision>111</cp:revision>
  <dcterms:created xsi:type="dcterms:W3CDTF">2021-11-08T08:31:16Z</dcterms:created>
  <dcterms:modified xsi:type="dcterms:W3CDTF">2021-12-23T09:55:49Z</dcterms:modified>
</cp:coreProperties>
</file>