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4" r:id="rId2"/>
    <p:sldId id="275" r:id="rId3"/>
    <p:sldId id="273" r:id="rId4"/>
    <p:sldId id="256" r:id="rId5"/>
    <p:sldId id="272" r:id="rId6"/>
    <p:sldId id="271" r:id="rId7"/>
    <p:sldId id="257" r:id="rId8"/>
    <p:sldId id="258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73" d="100"/>
          <a:sy n="73" d="100"/>
        </p:scale>
        <p:origin x="72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CADE9-6017-9547-9E21-B95C0B280AC1}" type="datetimeFigureOut">
              <a:rPr lang="en-KR" smtClean="0"/>
              <a:t>12/14/2021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CAB34-70C4-204F-B49B-D7455F4789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7628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CAB34-70C4-204F-B49B-D7455F47895D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94242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CAB34-70C4-204F-B49B-D7455F47895D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317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CAB34-70C4-204F-B49B-D7455F47895D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790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CAB34-70C4-204F-B49B-D7455F47895D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221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CAB34-70C4-204F-B49B-D7455F47895D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7364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CAB34-70C4-204F-B49B-D7455F47895D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68168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CAB34-70C4-204F-B49B-D7455F47895D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83400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CAB34-70C4-204F-B49B-D7455F47895D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653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1779-48E6-DA47-9427-774CD9A58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A6B8E-83E3-4444-8366-670400757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2E38B-2187-9146-87F6-ED6737EF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DF9D-B322-BC48-B0F2-095916CB66DD}" type="datetimeFigureOut">
              <a:rPr lang="en-KR" smtClean="0"/>
              <a:t>12/14/2021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D3D3-EEF3-9A42-9E6A-41ED50A3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149D2-DA33-A240-9FA4-43860682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81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26BB-919A-1849-8535-29235625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FAA98-2724-1C41-8037-0829E1438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C5F9-88DE-FF43-8593-906E129B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DF9D-B322-BC48-B0F2-095916CB66DD}" type="datetimeFigureOut">
              <a:rPr lang="en-KR" smtClean="0"/>
              <a:t>12/14/2021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3F2D-1A3C-174A-90A0-21286BB2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18371-1046-DC40-B4D2-8024D5FE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7020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1266D-53CE-6542-99E7-F5B6333EB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B6B49-23E9-654C-B58F-A962B552B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0E706-F1F3-D84B-A1AA-5D4A6C97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DF9D-B322-BC48-B0F2-095916CB66DD}" type="datetimeFigureOut">
              <a:rPr lang="en-KR" smtClean="0"/>
              <a:t>12/14/2021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4A672-2831-6E4F-A7AF-2B8DE0ED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FF84F-519E-2E44-BDE4-A94863D9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9819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3E13-7E28-3646-B470-6BDA5D46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64C4-724C-014A-AFE8-2BDF7686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C5AD-D2EE-7244-AF84-E6B21A0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DF9D-B322-BC48-B0F2-095916CB66DD}" type="datetimeFigureOut">
              <a:rPr lang="en-KR" smtClean="0"/>
              <a:t>12/14/2021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6C564-2734-7747-999A-E217244A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E33D-61D5-984E-9F0D-55027E28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3059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66AE-DA88-5C4A-B19A-B91F0712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B3E28-4071-4843-87D4-392FE7FAD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4799A-AF05-2A4E-9525-AE097F3F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DF9D-B322-BC48-B0F2-095916CB66DD}" type="datetimeFigureOut">
              <a:rPr lang="en-KR" smtClean="0"/>
              <a:t>12/14/2021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D0381-3305-D64C-8607-68CD8B27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B520-8070-824E-A268-D394EDAE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5780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872A-C830-EC4A-96CC-2D003E57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E573-68ED-BD4A-BE07-939F1C925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86DD2-BB21-9B48-8CDD-100BFC164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71CBE-26CD-9744-A1AA-57F62E23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DF9D-B322-BC48-B0F2-095916CB66DD}" type="datetimeFigureOut">
              <a:rPr lang="en-KR" smtClean="0"/>
              <a:t>12/14/2021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5462A-3C0E-3C4D-932A-16E6D2C2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1166D-B93D-7E4F-800F-22593D1C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3979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7352-E293-8C42-AF23-66A503AD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0CAA0-F0A1-F448-973B-807324BC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BC9F5-5AF3-7A43-8ED1-11F3FDA48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1959C-D25B-4C4F-B867-C4C3D5F6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23EC3-FBB1-3E4C-AD80-A25F14787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55B10-6FCC-0D49-9E12-950CA638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DF9D-B322-BC48-B0F2-095916CB66DD}" type="datetimeFigureOut">
              <a:rPr lang="en-KR" smtClean="0"/>
              <a:t>12/14/2021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94D55-76D3-A741-B018-8828D058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E53F3-7BF3-364D-ABB4-7AB0B620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0088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F68A-2146-6443-B030-598B548E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B73C6-D229-0641-A706-5433379A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DF9D-B322-BC48-B0F2-095916CB66DD}" type="datetimeFigureOut">
              <a:rPr lang="en-KR" smtClean="0"/>
              <a:t>12/14/2021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D07CB-F143-4B4D-A488-64835AB5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76B45-BEC0-AE4C-AFC5-BACE3BD9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2637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74261-E37E-984D-B2E8-3AC39F68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DF9D-B322-BC48-B0F2-095916CB66DD}" type="datetimeFigureOut">
              <a:rPr lang="en-KR" smtClean="0"/>
              <a:t>12/14/2021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EED3E-D805-4142-AAE8-1DDC11F8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57C07-9B7C-4941-A3D2-0A474B1C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903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F92D-F91F-A943-B8BC-127925A7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F778-E970-F041-B71F-714C49DBB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3C4EE-A717-7344-8352-3CC06EF7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2F35F-3EB7-0640-9994-89C82B03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DF9D-B322-BC48-B0F2-095916CB66DD}" type="datetimeFigureOut">
              <a:rPr lang="en-KR" smtClean="0"/>
              <a:t>12/14/2021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31E91-69E6-634B-8CA6-89E55F19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61D7A-1FE5-6E46-9082-A3680CEC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610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70-496F-404F-92DE-3B01C3F6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1A4C7-CA8E-624A-8106-A33C8C646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AC10B-8EB2-2344-8429-E55D7487F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68185-84AF-0F4E-961F-BA2DF8DA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DF9D-B322-BC48-B0F2-095916CB66DD}" type="datetimeFigureOut">
              <a:rPr lang="en-KR" smtClean="0"/>
              <a:t>12/14/2021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DD3E9-936F-314F-AB05-E6BF0DE6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84AF2-A8FC-EB46-9BC4-210ECAF0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3337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47A46-4EB9-CE49-9283-8ADF3323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90852-0684-2440-8904-A5EBF7E84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5908D-AEC7-D24A-AFA8-940538426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2DF9D-B322-BC48-B0F2-095916CB66DD}" type="datetimeFigureOut">
              <a:rPr lang="en-KR" smtClean="0"/>
              <a:t>12/14/2021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B2B3-1F25-C74D-B534-BA331C44D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8DA19-270A-9643-BA91-8C19E8C98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0087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718455" y="1016100"/>
            <a:ext cx="4438710" cy="3942889"/>
            <a:chOff x="1718455" y="1016100"/>
            <a:chExt cx="4438710" cy="394288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460399E-C358-4A4B-ACAF-661B7F802319}"/>
                </a:ext>
              </a:extLst>
            </p:cNvPr>
            <p:cNvSpPr/>
            <p:nvPr/>
          </p:nvSpPr>
          <p:spPr>
            <a:xfrm>
              <a:off x="3443758" y="1016100"/>
              <a:ext cx="540000" cy="5453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17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B41DEE2-7D73-274D-82C0-5FA896D5B0ED}"/>
                </a:ext>
              </a:extLst>
            </p:cNvPr>
            <p:cNvSpPr/>
            <p:nvPr/>
          </p:nvSpPr>
          <p:spPr>
            <a:xfrm>
              <a:off x="2353585" y="1818097"/>
              <a:ext cx="540000" cy="5453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5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EC53699-8285-C24B-B32F-2BC059F00488}"/>
                </a:ext>
              </a:extLst>
            </p:cNvPr>
            <p:cNvSpPr/>
            <p:nvPr/>
          </p:nvSpPr>
          <p:spPr>
            <a:xfrm>
              <a:off x="4510688" y="1818097"/>
              <a:ext cx="540000" cy="54530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latin typeface="Consolas" panose="020B0609020204030204" pitchFamily="49" charset="0"/>
                </a:rPr>
                <a:t>25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ED79659-75D9-624B-A095-2629CD946D44}"/>
                </a:ext>
              </a:extLst>
            </p:cNvPr>
            <p:cNvSpPr/>
            <p:nvPr/>
          </p:nvSpPr>
          <p:spPr>
            <a:xfrm>
              <a:off x="1718455" y="2691704"/>
              <a:ext cx="540000" cy="5453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latin typeface="Consolas" panose="020B0609020204030204" pitchFamily="49" charset="0"/>
                </a:rPr>
                <a:t>2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93E2ED1-489F-DC48-84B1-AAF47EF01DE7}"/>
                </a:ext>
              </a:extLst>
            </p:cNvPr>
            <p:cNvSpPr/>
            <p:nvPr/>
          </p:nvSpPr>
          <p:spPr>
            <a:xfrm>
              <a:off x="2982839" y="2677803"/>
              <a:ext cx="540000" cy="5453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latin typeface="Consolas" panose="020B0609020204030204" pitchFamily="49" charset="0"/>
                </a:rPr>
                <a:t>11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24FFE91-2E8B-D14B-B6CE-411348653BB3}"/>
                </a:ext>
              </a:extLst>
            </p:cNvPr>
            <p:cNvSpPr/>
            <p:nvPr/>
          </p:nvSpPr>
          <p:spPr>
            <a:xfrm>
              <a:off x="2521920" y="3560398"/>
              <a:ext cx="540000" cy="5453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latin typeface="Consolas" panose="020B0609020204030204" pitchFamily="49" charset="0"/>
                </a:rPr>
                <a:t>9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658C910-A7FA-1B45-88B9-4F2502594C17}"/>
                </a:ext>
              </a:extLst>
            </p:cNvPr>
            <p:cNvSpPr/>
            <p:nvPr/>
          </p:nvSpPr>
          <p:spPr>
            <a:xfrm>
              <a:off x="3469732" y="3556994"/>
              <a:ext cx="540000" cy="5453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latin typeface="Consolas" panose="020B0609020204030204" pitchFamily="49" charset="0"/>
                </a:rPr>
                <a:t>16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B4369B0-F6C0-8A46-8180-79FFC2C276A8}"/>
                </a:ext>
              </a:extLst>
            </p:cNvPr>
            <p:cNvSpPr/>
            <p:nvPr/>
          </p:nvSpPr>
          <p:spPr>
            <a:xfrm>
              <a:off x="2083585" y="4413684"/>
              <a:ext cx="540000" cy="5453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7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551AD77-4F87-E94B-844F-2E67512CEC52}"/>
                </a:ext>
              </a:extLst>
            </p:cNvPr>
            <p:cNvCxnSpPr>
              <a:stCxn id="2" idx="3"/>
              <a:endCxn id="68" idx="0"/>
            </p:cNvCxnSpPr>
            <p:nvPr/>
          </p:nvCxnSpPr>
          <p:spPr>
            <a:xfrm flipH="1">
              <a:off x="2623585" y="1481547"/>
              <a:ext cx="899254" cy="3365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C4718B6-46A2-504E-AD20-6709F9ECDF6B}"/>
                </a:ext>
              </a:extLst>
            </p:cNvPr>
            <p:cNvCxnSpPr>
              <a:cxnSpLocks/>
              <a:stCxn id="2" idx="5"/>
              <a:endCxn id="69" idx="0"/>
            </p:cNvCxnSpPr>
            <p:nvPr/>
          </p:nvCxnSpPr>
          <p:spPr>
            <a:xfrm>
              <a:off x="3904677" y="1481547"/>
              <a:ext cx="876011" cy="3365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C36A401-7336-694E-A9DD-97D638AF34DF}"/>
                </a:ext>
              </a:extLst>
            </p:cNvPr>
            <p:cNvCxnSpPr>
              <a:cxnSpLocks/>
              <a:stCxn id="68" idx="5"/>
              <a:endCxn id="72" idx="0"/>
            </p:cNvCxnSpPr>
            <p:nvPr/>
          </p:nvCxnSpPr>
          <p:spPr>
            <a:xfrm>
              <a:off x="2814504" y="2283544"/>
              <a:ext cx="438335" cy="3942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087C5ED-572D-F540-98BD-9145D87101D6}"/>
                </a:ext>
              </a:extLst>
            </p:cNvPr>
            <p:cNvCxnSpPr>
              <a:cxnSpLocks/>
              <a:stCxn id="68" idx="3"/>
              <a:endCxn id="70" idx="0"/>
            </p:cNvCxnSpPr>
            <p:nvPr/>
          </p:nvCxnSpPr>
          <p:spPr>
            <a:xfrm flipH="1">
              <a:off x="1988455" y="2283544"/>
              <a:ext cx="444211" cy="4081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9A19186-F001-C34A-8587-93C2EEB6A8BD}"/>
                </a:ext>
              </a:extLst>
            </p:cNvPr>
            <p:cNvCxnSpPr>
              <a:cxnSpLocks/>
              <a:stCxn id="76" idx="3"/>
              <a:endCxn id="79" idx="0"/>
            </p:cNvCxnSpPr>
            <p:nvPr/>
          </p:nvCxnSpPr>
          <p:spPr>
            <a:xfrm flipH="1">
              <a:off x="2353585" y="4025845"/>
              <a:ext cx="247416" cy="3878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8424712-EB8A-C943-8ED3-849A1D7FB580}"/>
                </a:ext>
              </a:extLst>
            </p:cNvPr>
            <p:cNvCxnSpPr>
              <a:cxnSpLocks/>
              <a:stCxn id="72" idx="5"/>
              <a:endCxn id="78" idx="0"/>
            </p:cNvCxnSpPr>
            <p:nvPr/>
          </p:nvCxnSpPr>
          <p:spPr>
            <a:xfrm>
              <a:off x="3443758" y="3143250"/>
              <a:ext cx="295974" cy="4137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AA523FA-3C0E-584D-BE92-0958790149E5}"/>
                </a:ext>
              </a:extLst>
            </p:cNvPr>
            <p:cNvCxnSpPr>
              <a:cxnSpLocks/>
              <a:stCxn id="72" idx="3"/>
              <a:endCxn id="76" idx="0"/>
            </p:cNvCxnSpPr>
            <p:nvPr/>
          </p:nvCxnSpPr>
          <p:spPr>
            <a:xfrm flipH="1">
              <a:off x="2791920" y="3143250"/>
              <a:ext cx="270000" cy="4171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71">
              <a:extLst>
                <a:ext uri="{FF2B5EF4-FFF2-40B4-BE49-F238E27FC236}">
                  <a16:creationId xmlns:a16="http://schemas.microsoft.com/office/drawing/2014/main" id="{D93E2ED1-489F-DC48-84B1-AAF47EF01DE7}"/>
                </a:ext>
              </a:extLst>
            </p:cNvPr>
            <p:cNvSpPr/>
            <p:nvPr/>
          </p:nvSpPr>
          <p:spPr>
            <a:xfrm>
              <a:off x="5050688" y="2691704"/>
              <a:ext cx="540000" cy="5453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35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24" name="Oval 75">
              <a:extLst>
                <a:ext uri="{FF2B5EF4-FFF2-40B4-BE49-F238E27FC236}">
                  <a16:creationId xmlns:a16="http://schemas.microsoft.com/office/drawing/2014/main" id="{024FFE91-2E8B-D14B-B6CE-411348653BB3}"/>
                </a:ext>
              </a:extLst>
            </p:cNvPr>
            <p:cNvSpPr/>
            <p:nvPr/>
          </p:nvSpPr>
          <p:spPr>
            <a:xfrm>
              <a:off x="4510688" y="3560398"/>
              <a:ext cx="540000" cy="5453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latin typeface="Consolas" panose="020B0609020204030204" pitchFamily="49" charset="0"/>
                </a:rPr>
                <a:t>29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25" name="Oval 77">
              <a:extLst>
                <a:ext uri="{FF2B5EF4-FFF2-40B4-BE49-F238E27FC236}">
                  <a16:creationId xmlns:a16="http://schemas.microsoft.com/office/drawing/2014/main" id="{E658C910-A7FA-1B45-88B9-4F2502594C17}"/>
                </a:ext>
              </a:extLst>
            </p:cNvPr>
            <p:cNvSpPr/>
            <p:nvPr/>
          </p:nvSpPr>
          <p:spPr>
            <a:xfrm>
              <a:off x="5617165" y="3556994"/>
              <a:ext cx="540000" cy="5453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latin typeface="Consolas" panose="020B0609020204030204" pitchFamily="49" charset="0"/>
                </a:rPr>
                <a:t>38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cxnSp>
          <p:nvCxnSpPr>
            <p:cNvPr id="26" name="Straight Connector 81">
              <a:extLst>
                <a:ext uri="{FF2B5EF4-FFF2-40B4-BE49-F238E27FC236}">
                  <a16:creationId xmlns:a16="http://schemas.microsoft.com/office/drawing/2014/main" id="{AC36A401-7336-694E-A9DD-97D638AF34DF}"/>
                </a:ext>
              </a:extLst>
            </p:cNvPr>
            <p:cNvCxnSpPr>
              <a:cxnSpLocks/>
              <a:stCxn id="69" idx="5"/>
              <a:endCxn id="23" idx="0"/>
            </p:cNvCxnSpPr>
            <p:nvPr/>
          </p:nvCxnSpPr>
          <p:spPr>
            <a:xfrm>
              <a:off x="4971607" y="2283544"/>
              <a:ext cx="349081" cy="4081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95">
              <a:extLst>
                <a:ext uri="{FF2B5EF4-FFF2-40B4-BE49-F238E27FC236}">
                  <a16:creationId xmlns:a16="http://schemas.microsoft.com/office/drawing/2014/main" id="{98424712-EB8A-C943-8ED3-849A1D7FB580}"/>
                </a:ext>
              </a:extLst>
            </p:cNvPr>
            <p:cNvCxnSpPr>
              <a:cxnSpLocks/>
              <a:stCxn id="23" idx="5"/>
              <a:endCxn id="25" idx="0"/>
            </p:cNvCxnSpPr>
            <p:nvPr/>
          </p:nvCxnSpPr>
          <p:spPr>
            <a:xfrm>
              <a:off x="5511607" y="3157151"/>
              <a:ext cx="375558" cy="39984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99">
              <a:extLst>
                <a:ext uri="{FF2B5EF4-FFF2-40B4-BE49-F238E27FC236}">
                  <a16:creationId xmlns:a16="http://schemas.microsoft.com/office/drawing/2014/main" id="{6AA523FA-3C0E-584D-BE92-0958790149E5}"/>
                </a:ext>
              </a:extLst>
            </p:cNvPr>
            <p:cNvCxnSpPr>
              <a:cxnSpLocks/>
              <a:stCxn id="23" idx="3"/>
              <a:endCxn id="24" idx="0"/>
            </p:cNvCxnSpPr>
            <p:nvPr/>
          </p:nvCxnSpPr>
          <p:spPr>
            <a:xfrm flipH="1">
              <a:off x="4780688" y="3157151"/>
              <a:ext cx="349081" cy="4032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Oval 1">
            <a:extLst>
              <a:ext uri="{FF2B5EF4-FFF2-40B4-BE49-F238E27FC236}">
                <a16:creationId xmlns:a16="http://schemas.microsoft.com/office/drawing/2014/main" id="{F460399E-C358-4A4B-ACAF-661B7F802319}"/>
              </a:ext>
            </a:extLst>
          </p:cNvPr>
          <p:cNvSpPr/>
          <p:nvPr/>
        </p:nvSpPr>
        <p:spPr>
          <a:xfrm>
            <a:off x="8361343" y="1036590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latin typeface="Consolas" panose="020B0609020204030204" pitchFamily="49" charset="0"/>
              </a:rPr>
              <a:t>17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83" name="Oval 67">
            <a:extLst>
              <a:ext uri="{FF2B5EF4-FFF2-40B4-BE49-F238E27FC236}">
                <a16:creationId xmlns:a16="http://schemas.microsoft.com/office/drawing/2014/main" id="{6B41DEE2-7D73-274D-82C0-5FA896D5B0ED}"/>
              </a:ext>
            </a:extLst>
          </p:cNvPr>
          <p:cNvSpPr/>
          <p:nvPr/>
        </p:nvSpPr>
        <p:spPr>
          <a:xfrm>
            <a:off x="7271170" y="1838587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latin typeface="Consolas" panose="020B0609020204030204" pitchFamily="49" charset="0"/>
              </a:rPr>
              <a:t>5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85" name="Oval 68">
            <a:extLst>
              <a:ext uri="{FF2B5EF4-FFF2-40B4-BE49-F238E27FC236}">
                <a16:creationId xmlns:a16="http://schemas.microsoft.com/office/drawing/2014/main" id="{FEC53699-8285-C24B-B32F-2BC059F00488}"/>
              </a:ext>
            </a:extLst>
          </p:cNvPr>
          <p:cNvSpPr/>
          <p:nvPr/>
        </p:nvSpPr>
        <p:spPr>
          <a:xfrm>
            <a:off x="9428273" y="1838587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latin typeface="Consolas" panose="020B0609020204030204" pitchFamily="49" charset="0"/>
              </a:rPr>
              <a:t>35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86" name="Oval 69">
            <a:extLst>
              <a:ext uri="{FF2B5EF4-FFF2-40B4-BE49-F238E27FC236}">
                <a16:creationId xmlns:a16="http://schemas.microsoft.com/office/drawing/2014/main" id="{EED79659-75D9-624B-A095-2629CD946D44}"/>
              </a:ext>
            </a:extLst>
          </p:cNvPr>
          <p:cNvSpPr/>
          <p:nvPr/>
        </p:nvSpPr>
        <p:spPr>
          <a:xfrm>
            <a:off x="6636040" y="2712194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latin typeface="Consolas" panose="020B0609020204030204" pitchFamily="49" charset="0"/>
              </a:rPr>
              <a:t>2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88" name="Oval 71">
            <a:extLst>
              <a:ext uri="{FF2B5EF4-FFF2-40B4-BE49-F238E27FC236}">
                <a16:creationId xmlns:a16="http://schemas.microsoft.com/office/drawing/2014/main" id="{D93E2ED1-489F-DC48-84B1-AAF47EF01DE7}"/>
              </a:ext>
            </a:extLst>
          </p:cNvPr>
          <p:cNvSpPr/>
          <p:nvPr/>
        </p:nvSpPr>
        <p:spPr>
          <a:xfrm>
            <a:off x="7900424" y="2698293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latin typeface="Consolas" panose="020B0609020204030204" pitchFamily="49" charset="0"/>
              </a:rPr>
              <a:t>11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89" name="Oval 75">
            <a:extLst>
              <a:ext uri="{FF2B5EF4-FFF2-40B4-BE49-F238E27FC236}">
                <a16:creationId xmlns:a16="http://schemas.microsoft.com/office/drawing/2014/main" id="{024FFE91-2E8B-D14B-B6CE-411348653BB3}"/>
              </a:ext>
            </a:extLst>
          </p:cNvPr>
          <p:cNvSpPr/>
          <p:nvPr/>
        </p:nvSpPr>
        <p:spPr>
          <a:xfrm>
            <a:off x="7439505" y="3580888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latin typeface="Consolas" panose="020B0609020204030204" pitchFamily="49" charset="0"/>
              </a:rPr>
              <a:t>9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91" name="Oval 77">
            <a:extLst>
              <a:ext uri="{FF2B5EF4-FFF2-40B4-BE49-F238E27FC236}">
                <a16:creationId xmlns:a16="http://schemas.microsoft.com/office/drawing/2014/main" id="{E658C910-A7FA-1B45-88B9-4F2502594C17}"/>
              </a:ext>
            </a:extLst>
          </p:cNvPr>
          <p:cNvSpPr/>
          <p:nvPr/>
        </p:nvSpPr>
        <p:spPr>
          <a:xfrm>
            <a:off x="8387317" y="3577484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latin typeface="Consolas" panose="020B0609020204030204" pitchFamily="49" charset="0"/>
              </a:rPr>
              <a:t>16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92" name="Oval 78">
            <a:extLst>
              <a:ext uri="{FF2B5EF4-FFF2-40B4-BE49-F238E27FC236}">
                <a16:creationId xmlns:a16="http://schemas.microsoft.com/office/drawing/2014/main" id="{FB4369B0-F6C0-8A46-8180-79FFC2C276A8}"/>
              </a:ext>
            </a:extLst>
          </p:cNvPr>
          <p:cNvSpPr/>
          <p:nvPr/>
        </p:nvSpPr>
        <p:spPr>
          <a:xfrm>
            <a:off x="7001170" y="4434174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7</a:t>
            </a:r>
            <a:endParaRPr lang="en-KR" b="1" dirty="0">
              <a:latin typeface="Consolas" panose="020B0609020204030204" pitchFamily="49" charset="0"/>
            </a:endParaRPr>
          </a:p>
        </p:txBody>
      </p:sp>
      <p:cxnSp>
        <p:nvCxnSpPr>
          <p:cNvPr id="94" name="Straight Connector 36">
            <a:extLst>
              <a:ext uri="{FF2B5EF4-FFF2-40B4-BE49-F238E27FC236}">
                <a16:creationId xmlns:a16="http://schemas.microsoft.com/office/drawing/2014/main" id="{F551AD77-4F87-E94B-844F-2E67512CEC52}"/>
              </a:ext>
            </a:extLst>
          </p:cNvPr>
          <p:cNvCxnSpPr>
            <a:stCxn id="80" idx="3"/>
            <a:endCxn id="83" idx="0"/>
          </p:cNvCxnSpPr>
          <p:nvPr/>
        </p:nvCxnSpPr>
        <p:spPr>
          <a:xfrm flipH="1">
            <a:off x="7541170" y="1502037"/>
            <a:ext cx="899254" cy="3365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80">
            <a:extLst>
              <a:ext uri="{FF2B5EF4-FFF2-40B4-BE49-F238E27FC236}">
                <a16:creationId xmlns:a16="http://schemas.microsoft.com/office/drawing/2014/main" id="{DC4718B6-46A2-504E-AD20-6709F9ECDF6B}"/>
              </a:ext>
            </a:extLst>
          </p:cNvPr>
          <p:cNvCxnSpPr>
            <a:cxnSpLocks/>
            <a:stCxn id="80" idx="5"/>
            <a:endCxn id="85" idx="0"/>
          </p:cNvCxnSpPr>
          <p:nvPr/>
        </p:nvCxnSpPr>
        <p:spPr>
          <a:xfrm>
            <a:off x="8822262" y="1502037"/>
            <a:ext cx="876011" cy="3365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81">
            <a:extLst>
              <a:ext uri="{FF2B5EF4-FFF2-40B4-BE49-F238E27FC236}">
                <a16:creationId xmlns:a16="http://schemas.microsoft.com/office/drawing/2014/main" id="{AC36A401-7336-694E-A9DD-97D638AF34DF}"/>
              </a:ext>
            </a:extLst>
          </p:cNvPr>
          <p:cNvCxnSpPr>
            <a:cxnSpLocks/>
            <a:stCxn id="83" idx="5"/>
            <a:endCxn id="88" idx="0"/>
          </p:cNvCxnSpPr>
          <p:nvPr/>
        </p:nvCxnSpPr>
        <p:spPr>
          <a:xfrm>
            <a:off x="7732089" y="2304034"/>
            <a:ext cx="438335" cy="3942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83">
            <a:extLst>
              <a:ext uri="{FF2B5EF4-FFF2-40B4-BE49-F238E27FC236}">
                <a16:creationId xmlns:a16="http://schemas.microsoft.com/office/drawing/2014/main" id="{C087C5ED-572D-F540-98BD-9145D87101D6}"/>
              </a:ext>
            </a:extLst>
          </p:cNvPr>
          <p:cNvCxnSpPr>
            <a:cxnSpLocks/>
            <a:stCxn id="83" idx="3"/>
            <a:endCxn id="86" idx="0"/>
          </p:cNvCxnSpPr>
          <p:nvPr/>
        </p:nvCxnSpPr>
        <p:spPr>
          <a:xfrm flipH="1">
            <a:off x="6906040" y="2304034"/>
            <a:ext cx="444211" cy="4081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2">
            <a:extLst>
              <a:ext uri="{FF2B5EF4-FFF2-40B4-BE49-F238E27FC236}">
                <a16:creationId xmlns:a16="http://schemas.microsoft.com/office/drawing/2014/main" id="{E9A19186-F001-C34A-8587-93C2EEB6A8BD}"/>
              </a:ext>
            </a:extLst>
          </p:cNvPr>
          <p:cNvCxnSpPr>
            <a:cxnSpLocks/>
            <a:stCxn id="89" idx="3"/>
            <a:endCxn id="92" idx="0"/>
          </p:cNvCxnSpPr>
          <p:nvPr/>
        </p:nvCxnSpPr>
        <p:spPr>
          <a:xfrm flipH="1">
            <a:off x="7271170" y="4046335"/>
            <a:ext cx="247416" cy="3878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95">
            <a:extLst>
              <a:ext uri="{FF2B5EF4-FFF2-40B4-BE49-F238E27FC236}">
                <a16:creationId xmlns:a16="http://schemas.microsoft.com/office/drawing/2014/main" id="{98424712-EB8A-C943-8ED3-849A1D7FB580}"/>
              </a:ext>
            </a:extLst>
          </p:cNvPr>
          <p:cNvCxnSpPr>
            <a:cxnSpLocks/>
            <a:stCxn id="88" idx="5"/>
            <a:endCxn id="91" idx="0"/>
          </p:cNvCxnSpPr>
          <p:nvPr/>
        </p:nvCxnSpPr>
        <p:spPr>
          <a:xfrm>
            <a:off x="8361343" y="3163740"/>
            <a:ext cx="295974" cy="4137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99">
            <a:extLst>
              <a:ext uri="{FF2B5EF4-FFF2-40B4-BE49-F238E27FC236}">
                <a16:creationId xmlns:a16="http://schemas.microsoft.com/office/drawing/2014/main" id="{6AA523FA-3C0E-584D-BE92-0958790149E5}"/>
              </a:ext>
            </a:extLst>
          </p:cNvPr>
          <p:cNvCxnSpPr>
            <a:cxnSpLocks/>
            <a:stCxn id="88" idx="3"/>
            <a:endCxn id="89" idx="0"/>
          </p:cNvCxnSpPr>
          <p:nvPr/>
        </p:nvCxnSpPr>
        <p:spPr>
          <a:xfrm flipH="1">
            <a:off x="7709505" y="3163740"/>
            <a:ext cx="270000" cy="4171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71">
            <a:extLst>
              <a:ext uri="{FF2B5EF4-FFF2-40B4-BE49-F238E27FC236}">
                <a16:creationId xmlns:a16="http://schemas.microsoft.com/office/drawing/2014/main" id="{D93E2ED1-489F-DC48-84B1-AAF47EF01DE7}"/>
              </a:ext>
            </a:extLst>
          </p:cNvPr>
          <p:cNvSpPr/>
          <p:nvPr/>
        </p:nvSpPr>
        <p:spPr>
          <a:xfrm>
            <a:off x="9968273" y="2712194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latin typeface="Consolas" panose="020B0609020204030204" pitchFamily="49" charset="0"/>
              </a:rPr>
              <a:t>38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104" name="Oval 75">
            <a:extLst>
              <a:ext uri="{FF2B5EF4-FFF2-40B4-BE49-F238E27FC236}">
                <a16:creationId xmlns:a16="http://schemas.microsoft.com/office/drawing/2014/main" id="{024FFE91-2E8B-D14B-B6CE-411348653BB3}"/>
              </a:ext>
            </a:extLst>
          </p:cNvPr>
          <p:cNvSpPr/>
          <p:nvPr/>
        </p:nvSpPr>
        <p:spPr>
          <a:xfrm>
            <a:off x="8941380" y="2691704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latin typeface="Consolas" panose="020B0609020204030204" pitchFamily="49" charset="0"/>
              </a:rPr>
              <a:t>29</a:t>
            </a:r>
            <a:endParaRPr lang="en-KR" b="1" dirty="0">
              <a:latin typeface="Consolas" panose="020B0609020204030204" pitchFamily="49" charset="0"/>
            </a:endParaRPr>
          </a:p>
        </p:txBody>
      </p:sp>
      <p:cxnSp>
        <p:nvCxnSpPr>
          <p:cNvPr id="106" name="Straight Connector 81">
            <a:extLst>
              <a:ext uri="{FF2B5EF4-FFF2-40B4-BE49-F238E27FC236}">
                <a16:creationId xmlns:a16="http://schemas.microsoft.com/office/drawing/2014/main" id="{AC36A401-7336-694E-A9DD-97D638AF34DF}"/>
              </a:ext>
            </a:extLst>
          </p:cNvPr>
          <p:cNvCxnSpPr>
            <a:cxnSpLocks/>
            <a:stCxn id="85" idx="5"/>
            <a:endCxn id="103" idx="0"/>
          </p:cNvCxnSpPr>
          <p:nvPr/>
        </p:nvCxnSpPr>
        <p:spPr>
          <a:xfrm>
            <a:off x="9889192" y="2304034"/>
            <a:ext cx="349081" cy="4081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99">
            <a:extLst>
              <a:ext uri="{FF2B5EF4-FFF2-40B4-BE49-F238E27FC236}">
                <a16:creationId xmlns:a16="http://schemas.microsoft.com/office/drawing/2014/main" id="{6AA523FA-3C0E-584D-BE92-0958790149E5}"/>
              </a:ext>
            </a:extLst>
          </p:cNvPr>
          <p:cNvCxnSpPr>
            <a:cxnSpLocks/>
            <a:stCxn id="85" idx="3"/>
            <a:endCxn id="104" idx="0"/>
          </p:cNvCxnSpPr>
          <p:nvPr/>
        </p:nvCxnSpPr>
        <p:spPr>
          <a:xfrm flipH="1">
            <a:off x="9211380" y="2304034"/>
            <a:ext cx="295974" cy="3876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오른쪽 화살표 3"/>
          <p:cNvSpPr/>
          <p:nvPr/>
        </p:nvSpPr>
        <p:spPr>
          <a:xfrm>
            <a:off x="5946065" y="2115850"/>
            <a:ext cx="600721" cy="37636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7FDB13-650E-9044-BD13-85E42223269C}"/>
              </a:ext>
            </a:extLst>
          </p:cNvPr>
          <p:cNvSpPr txBox="1"/>
          <p:nvPr/>
        </p:nvSpPr>
        <p:spPr>
          <a:xfrm>
            <a:off x="5232216" y="1016100"/>
            <a:ext cx="1839054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delete(25)</a:t>
            </a:r>
            <a:endParaRPr lang="en-KR" altLang="ko-KR" sz="1600" dirty="0">
              <a:latin typeface="Consolas" panose="020B0609020204030204" pitchFamily="49" charset="0"/>
            </a:endParaRPr>
          </a:p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one child case</a:t>
            </a:r>
          </a:p>
        </p:txBody>
      </p:sp>
      <p:cxnSp>
        <p:nvCxnSpPr>
          <p:cNvPr id="6" name="구부러진 연결선 5"/>
          <p:cNvCxnSpPr>
            <a:stCxn id="51" idx="2"/>
          </p:cNvCxnSpPr>
          <p:nvPr/>
        </p:nvCxnSpPr>
        <p:spPr>
          <a:xfrm rot="5400000">
            <a:off x="5277257" y="1497233"/>
            <a:ext cx="770844" cy="9781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01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5946065" y="2115850"/>
            <a:ext cx="600721" cy="37636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7FDB13-650E-9044-BD13-85E42223269C}"/>
              </a:ext>
            </a:extLst>
          </p:cNvPr>
          <p:cNvSpPr txBox="1"/>
          <p:nvPr/>
        </p:nvSpPr>
        <p:spPr>
          <a:xfrm>
            <a:off x="4966657" y="1007590"/>
            <a:ext cx="2136838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delete(5)</a:t>
            </a:r>
          </a:p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two</a:t>
            </a:r>
            <a:r>
              <a:rPr lang="en-US" sz="1600" dirty="0" smtClean="0">
                <a:latin typeface="Consolas" panose="020B0609020204030204" pitchFamily="49" charset="0"/>
              </a:rPr>
              <a:t> children case</a:t>
            </a:r>
            <a:endParaRPr lang="en-KR" sz="1600" dirty="0">
              <a:latin typeface="Consolas" panose="020B0609020204030204" pitchFamily="49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897300" y="1036590"/>
            <a:ext cx="3872233" cy="3993923"/>
            <a:chOff x="6636040" y="1036590"/>
            <a:chExt cx="3872233" cy="3993923"/>
          </a:xfrm>
        </p:grpSpPr>
        <p:sp>
          <p:nvSpPr>
            <p:cNvPr id="80" name="Oval 1">
              <a:extLst>
                <a:ext uri="{FF2B5EF4-FFF2-40B4-BE49-F238E27FC236}">
                  <a16:creationId xmlns:a16="http://schemas.microsoft.com/office/drawing/2014/main" id="{F460399E-C358-4A4B-ACAF-661B7F802319}"/>
                </a:ext>
              </a:extLst>
            </p:cNvPr>
            <p:cNvSpPr/>
            <p:nvPr/>
          </p:nvSpPr>
          <p:spPr>
            <a:xfrm>
              <a:off x="8361343" y="1036590"/>
              <a:ext cx="540000" cy="545305"/>
            </a:xfrm>
            <a:prstGeom prst="ellips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17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83" name="Oval 67">
              <a:extLst>
                <a:ext uri="{FF2B5EF4-FFF2-40B4-BE49-F238E27FC236}">
                  <a16:creationId xmlns:a16="http://schemas.microsoft.com/office/drawing/2014/main" id="{6B41DEE2-7D73-274D-82C0-5FA896D5B0ED}"/>
                </a:ext>
              </a:extLst>
            </p:cNvPr>
            <p:cNvSpPr/>
            <p:nvPr/>
          </p:nvSpPr>
          <p:spPr>
            <a:xfrm>
              <a:off x="7271170" y="1838587"/>
              <a:ext cx="540000" cy="54530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7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85" name="Oval 68">
              <a:extLst>
                <a:ext uri="{FF2B5EF4-FFF2-40B4-BE49-F238E27FC236}">
                  <a16:creationId xmlns:a16="http://schemas.microsoft.com/office/drawing/2014/main" id="{FEC53699-8285-C24B-B32F-2BC059F00488}"/>
                </a:ext>
              </a:extLst>
            </p:cNvPr>
            <p:cNvSpPr/>
            <p:nvPr/>
          </p:nvSpPr>
          <p:spPr>
            <a:xfrm>
              <a:off x="9428273" y="1838587"/>
              <a:ext cx="540000" cy="545305"/>
            </a:xfrm>
            <a:prstGeom prst="ellips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35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86" name="Oval 69">
              <a:extLst>
                <a:ext uri="{FF2B5EF4-FFF2-40B4-BE49-F238E27FC236}">
                  <a16:creationId xmlns:a16="http://schemas.microsoft.com/office/drawing/2014/main" id="{EED79659-75D9-624B-A095-2629CD946D44}"/>
                </a:ext>
              </a:extLst>
            </p:cNvPr>
            <p:cNvSpPr/>
            <p:nvPr/>
          </p:nvSpPr>
          <p:spPr>
            <a:xfrm>
              <a:off x="6636040" y="2712194"/>
              <a:ext cx="540000" cy="545305"/>
            </a:xfrm>
            <a:prstGeom prst="ellips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latin typeface="Consolas" panose="020B0609020204030204" pitchFamily="49" charset="0"/>
                </a:rPr>
                <a:t>2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88" name="Oval 71">
              <a:extLst>
                <a:ext uri="{FF2B5EF4-FFF2-40B4-BE49-F238E27FC236}">
                  <a16:creationId xmlns:a16="http://schemas.microsoft.com/office/drawing/2014/main" id="{D93E2ED1-489F-DC48-84B1-AAF47EF01DE7}"/>
                </a:ext>
              </a:extLst>
            </p:cNvPr>
            <p:cNvSpPr/>
            <p:nvPr/>
          </p:nvSpPr>
          <p:spPr>
            <a:xfrm>
              <a:off x="7900424" y="2698293"/>
              <a:ext cx="540000" cy="545305"/>
            </a:xfrm>
            <a:prstGeom prst="ellips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latin typeface="Consolas" panose="020B0609020204030204" pitchFamily="49" charset="0"/>
                </a:rPr>
                <a:t>11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89" name="Oval 75">
              <a:extLst>
                <a:ext uri="{FF2B5EF4-FFF2-40B4-BE49-F238E27FC236}">
                  <a16:creationId xmlns:a16="http://schemas.microsoft.com/office/drawing/2014/main" id="{024FFE91-2E8B-D14B-B6CE-411348653BB3}"/>
                </a:ext>
              </a:extLst>
            </p:cNvPr>
            <p:cNvSpPr/>
            <p:nvPr/>
          </p:nvSpPr>
          <p:spPr>
            <a:xfrm>
              <a:off x="7439505" y="3580888"/>
              <a:ext cx="540000" cy="545305"/>
            </a:xfrm>
            <a:prstGeom prst="ellips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latin typeface="Consolas" panose="020B0609020204030204" pitchFamily="49" charset="0"/>
                </a:rPr>
                <a:t>9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91" name="Oval 77">
              <a:extLst>
                <a:ext uri="{FF2B5EF4-FFF2-40B4-BE49-F238E27FC236}">
                  <a16:creationId xmlns:a16="http://schemas.microsoft.com/office/drawing/2014/main" id="{E658C910-A7FA-1B45-88B9-4F2502594C17}"/>
                </a:ext>
              </a:extLst>
            </p:cNvPr>
            <p:cNvSpPr/>
            <p:nvPr/>
          </p:nvSpPr>
          <p:spPr>
            <a:xfrm>
              <a:off x="8387317" y="3577484"/>
              <a:ext cx="540000" cy="545305"/>
            </a:xfrm>
            <a:prstGeom prst="ellips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latin typeface="Consolas" panose="020B0609020204030204" pitchFamily="49" charset="0"/>
                </a:rPr>
                <a:t>16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92" name="Oval 78">
              <a:extLst>
                <a:ext uri="{FF2B5EF4-FFF2-40B4-BE49-F238E27FC236}">
                  <a16:creationId xmlns:a16="http://schemas.microsoft.com/office/drawing/2014/main" id="{FB4369B0-F6C0-8A46-8180-79FFC2C276A8}"/>
                </a:ext>
              </a:extLst>
            </p:cNvPr>
            <p:cNvSpPr/>
            <p:nvPr/>
          </p:nvSpPr>
          <p:spPr>
            <a:xfrm>
              <a:off x="7057667" y="4485208"/>
              <a:ext cx="540000" cy="545305"/>
            </a:xfrm>
            <a:prstGeom prst="ellips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8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cxnSp>
          <p:nvCxnSpPr>
            <p:cNvPr id="94" name="Straight Connector 36">
              <a:extLst>
                <a:ext uri="{FF2B5EF4-FFF2-40B4-BE49-F238E27FC236}">
                  <a16:creationId xmlns:a16="http://schemas.microsoft.com/office/drawing/2014/main" id="{F551AD77-4F87-E94B-844F-2E67512CEC52}"/>
                </a:ext>
              </a:extLst>
            </p:cNvPr>
            <p:cNvCxnSpPr>
              <a:stCxn id="80" idx="3"/>
              <a:endCxn id="83" idx="0"/>
            </p:cNvCxnSpPr>
            <p:nvPr/>
          </p:nvCxnSpPr>
          <p:spPr>
            <a:xfrm flipH="1">
              <a:off x="7541170" y="1502037"/>
              <a:ext cx="899254" cy="3365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80">
              <a:extLst>
                <a:ext uri="{FF2B5EF4-FFF2-40B4-BE49-F238E27FC236}">
                  <a16:creationId xmlns:a16="http://schemas.microsoft.com/office/drawing/2014/main" id="{DC4718B6-46A2-504E-AD20-6709F9ECDF6B}"/>
                </a:ext>
              </a:extLst>
            </p:cNvPr>
            <p:cNvCxnSpPr>
              <a:cxnSpLocks/>
              <a:stCxn id="80" idx="5"/>
              <a:endCxn id="85" idx="0"/>
            </p:cNvCxnSpPr>
            <p:nvPr/>
          </p:nvCxnSpPr>
          <p:spPr>
            <a:xfrm>
              <a:off x="8822262" y="1502037"/>
              <a:ext cx="876011" cy="3365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81">
              <a:extLst>
                <a:ext uri="{FF2B5EF4-FFF2-40B4-BE49-F238E27FC236}">
                  <a16:creationId xmlns:a16="http://schemas.microsoft.com/office/drawing/2014/main" id="{AC36A401-7336-694E-A9DD-97D638AF34DF}"/>
                </a:ext>
              </a:extLst>
            </p:cNvPr>
            <p:cNvCxnSpPr>
              <a:cxnSpLocks/>
              <a:stCxn id="83" idx="5"/>
              <a:endCxn id="88" idx="0"/>
            </p:cNvCxnSpPr>
            <p:nvPr/>
          </p:nvCxnSpPr>
          <p:spPr>
            <a:xfrm>
              <a:off x="7732089" y="2304034"/>
              <a:ext cx="438335" cy="3942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83">
              <a:extLst>
                <a:ext uri="{FF2B5EF4-FFF2-40B4-BE49-F238E27FC236}">
                  <a16:creationId xmlns:a16="http://schemas.microsoft.com/office/drawing/2014/main" id="{C087C5ED-572D-F540-98BD-9145D87101D6}"/>
                </a:ext>
              </a:extLst>
            </p:cNvPr>
            <p:cNvCxnSpPr>
              <a:cxnSpLocks/>
              <a:stCxn id="83" idx="3"/>
              <a:endCxn id="86" idx="0"/>
            </p:cNvCxnSpPr>
            <p:nvPr/>
          </p:nvCxnSpPr>
          <p:spPr>
            <a:xfrm flipH="1">
              <a:off x="6906040" y="2304034"/>
              <a:ext cx="444211" cy="4081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2">
              <a:extLst>
                <a:ext uri="{FF2B5EF4-FFF2-40B4-BE49-F238E27FC236}">
                  <a16:creationId xmlns:a16="http://schemas.microsoft.com/office/drawing/2014/main" id="{E9A19186-F001-C34A-8587-93C2EEB6A8BD}"/>
                </a:ext>
              </a:extLst>
            </p:cNvPr>
            <p:cNvCxnSpPr>
              <a:cxnSpLocks/>
              <a:stCxn id="89" idx="3"/>
              <a:endCxn id="92" idx="0"/>
            </p:cNvCxnSpPr>
            <p:nvPr/>
          </p:nvCxnSpPr>
          <p:spPr>
            <a:xfrm flipH="1">
              <a:off x="7327667" y="4046335"/>
              <a:ext cx="190919" cy="43887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95">
              <a:extLst>
                <a:ext uri="{FF2B5EF4-FFF2-40B4-BE49-F238E27FC236}">
                  <a16:creationId xmlns:a16="http://schemas.microsoft.com/office/drawing/2014/main" id="{98424712-EB8A-C943-8ED3-849A1D7FB580}"/>
                </a:ext>
              </a:extLst>
            </p:cNvPr>
            <p:cNvCxnSpPr>
              <a:cxnSpLocks/>
              <a:stCxn id="88" idx="5"/>
              <a:endCxn id="91" idx="0"/>
            </p:cNvCxnSpPr>
            <p:nvPr/>
          </p:nvCxnSpPr>
          <p:spPr>
            <a:xfrm>
              <a:off x="8361343" y="3163740"/>
              <a:ext cx="295974" cy="4137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99">
              <a:extLst>
                <a:ext uri="{FF2B5EF4-FFF2-40B4-BE49-F238E27FC236}">
                  <a16:creationId xmlns:a16="http://schemas.microsoft.com/office/drawing/2014/main" id="{6AA523FA-3C0E-584D-BE92-0958790149E5}"/>
                </a:ext>
              </a:extLst>
            </p:cNvPr>
            <p:cNvCxnSpPr>
              <a:cxnSpLocks/>
              <a:stCxn id="88" idx="3"/>
              <a:endCxn id="89" idx="0"/>
            </p:cNvCxnSpPr>
            <p:nvPr/>
          </p:nvCxnSpPr>
          <p:spPr>
            <a:xfrm flipH="1">
              <a:off x="7709505" y="3163740"/>
              <a:ext cx="270000" cy="4171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Oval 71">
              <a:extLst>
                <a:ext uri="{FF2B5EF4-FFF2-40B4-BE49-F238E27FC236}">
                  <a16:creationId xmlns:a16="http://schemas.microsoft.com/office/drawing/2014/main" id="{D93E2ED1-489F-DC48-84B1-AAF47EF01DE7}"/>
                </a:ext>
              </a:extLst>
            </p:cNvPr>
            <p:cNvSpPr/>
            <p:nvPr/>
          </p:nvSpPr>
          <p:spPr>
            <a:xfrm>
              <a:off x="9968273" y="2712194"/>
              <a:ext cx="540000" cy="545305"/>
            </a:xfrm>
            <a:prstGeom prst="ellips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38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104" name="Oval 75">
              <a:extLst>
                <a:ext uri="{FF2B5EF4-FFF2-40B4-BE49-F238E27FC236}">
                  <a16:creationId xmlns:a16="http://schemas.microsoft.com/office/drawing/2014/main" id="{024FFE91-2E8B-D14B-B6CE-411348653BB3}"/>
                </a:ext>
              </a:extLst>
            </p:cNvPr>
            <p:cNvSpPr/>
            <p:nvPr/>
          </p:nvSpPr>
          <p:spPr>
            <a:xfrm>
              <a:off x="8941380" y="2691704"/>
              <a:ext cx="540000" cy="545305"/>
            </a:xfrm>
            <a:prstGeom prst="ellips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latin typeface="Consolas" panose="020B0609020204030204" pitchFamily="49" charset="0"/>
                </a:rPr>
                <a:t>29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06" name="Straight Connector 81">
              <a:extLst>
                <a:ext uri="{FF2B5EF4-FFF2-40B4-BE49-F238E27FC236}">
                  <a16:creationId xmlns:a16="http://schemas.microsoft.com/office/drawing/2014/main" id="{AC36A401-7336-694E-A9DD-97D638AF34DF}"/>
                </a:ext>
              </a:extLst>
            </p:cNvPr>
            <p:cNvCxnSpPr>
              <a:cxnSpLocks/>
              <a:stCxn id="85" idx="5"/>
              <a:endCxn id="103" idx="0"/>
            </p:cNvCxnSpPr>
            <p:nvPr/>
          </p:nvCxnSpPr>
          <p:spPr>
            <a:xfrm>
              <a:off x="9889192" y="2304034"/>
              <a:ext cx="349081" cy="4081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99">
              <a:extLst>
                <a:ext uri="{FF2B5EF4-FFF2-40B4-BE49-F238E27FC236}">
                  <a16:creationId xmlns:a16="http://schemas.microsoft.com/office/drawing/2014/main" id="{6AA523FA-3C0E-584D-BE92-0958790149E5}"/>
                </a:ext>
              </a:extLst>
            </p:cNvPr>
            <p:cNvCxnSpPr>
              <a:cxnSpLocks/>
              <a:stCxn id="85" idx="3"/>
              <a:endCxn id="104" idx="0"/>
            </p:cNvCxnSpPr>
            <p:nvPr/>
          </p:nvCxnSpPr>
          <p:spPr>
            <a:xfrm flipH="1">
              <a:off x="9211380" y="2304034"/>
              <a:ext cx="295974" cy="3876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1443504" y="1036590"/>
            <a:ext cx="3872233" cy="4775608"/>
            <a:chOff x="6636040" y="1036590"/>
            <a:chExt cx="3872233" cy="4775608"/>
          </a:xfrm>
        </p:grpSpPr>
        <p:sp>
          <p:nvSpPr>
            <p:cNvPr id="73" name="Oval 1">
              <a:extLst>
                <a:ext uri="{FF2B5EF4-FFF2-40B4-BE49-F238E27FC236}">
                  <a16:creationId xmlns:a16="http://schemas.microsoft.com/office/drawing/2014/main" id="{F460399E-C358-4A4B-ACAF-661B7F802319}"/>
                </a:ext>
              </a:extLst>
            </p:cNvPr>
            <p:cNvSpPr/>
            <p:nvPr/>
          </p:nvSpPr>
          <p:spPr>
            <a:xfrm>
              <a:off x="8361343" y="1036590"/>
              <a:ext cx="540000" cy="5453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17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74" name="Oval 67">
              <a:extLst>
                <a:ext uri="{FF2B5EF4-FFF2-40B4-BE49-F238E27FC236}">
                  <a16:creationId xmlns:a16="http://schemas.microsoft.com/office/drawing/2014/main" id="{6B41DEE2-7D73-274D-82C0-5FA896D5B0ED}"/>
                </a:ext>
              </a:extLst>
            </p:cNvPr>
            <p:cNvSpPr/>
            <p:nvPr/>
          </p:nvSpPr>
          <p:spPr>
            <a:xfrm>
              <a:off x="7271170" y="1838587"/>
              <a:ext cx="540000" cy="54530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5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75" name="Oval 68">
              <a:extLst>
                <a:ext uri="{FF2B5EF4-FFF2-40B4-BE49-F238E27FC236}">
                  <a16:creationId xmlns:a16="http://schemas.microsoft.com/office/drawing/2014/main" id="{FEC53699-8285-C24B-B32F-2BC059F00488}"/>
                </a:ext>
              </a:extLst>
            </p:cNvPr>
            <p:cNvSpPr/>
            <p:nvPr/>
          </p:nvSpPr>
          <p:spPr>
            <a:xfrm>
              <a:off x="9428273" y="1838587"/>
              <a:ext cx="540000" cy="5453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35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77" name="Oval 69">
              <a:extLst>
                <a:ext uri="{FF2B5EF4-FFF2-40B4-BE49-F238E27FC236}">
                  <a16:creationId xmlns:a16="http://schemas.microsoft.com/office/drawing/2014/main" id="{EED79659-75D9-624B-A095-2629CD946D44}"/>
                </a:ext>
              </a:extLst>
            </p:cNvPr>
            <p:cNvSpPr/>
            <p:nvPr/>
          </p:nvSpPr>
          <p:spPr>
            <a:xfrm>
              <a:off x="6636040" y="2712194"/>
              <a:ext cx="540000" cy="5453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latin typeface="Consolas" panose="020B0609020204030204" pitchFamily="49" charset="0"/>
                </a:rPr>
                <a:t>2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87" name="Oval 71">
              <a:extLst>
                <a:ext uri="{FF2B5EF4-FFF2-40B4-BE49-F238E27FC236}">
                  <a16:creationId xmlns:a16="http://schemas.microsoft.com/office/drawing/2014/main" id="{D93E2ED1-489F-DC48-84B1-AAF47EF01DE7}"/>
                </a:ext>
              </a:extLst>
            </p:cNvPr>
            <p:cNvSpPr/>
            <p:nvPr/>
          </p:nvSpPr>
          <p:spPr>
            <a:xfrm>
              <a:off x="7900424" y="2698293"/>
              <a:ext cx="540000" cy="5453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latin typeface="Consolas" panose="020B0609020204030204" pitchFamily="49" charset="0"/>
                </a:rPr>
                <a:t>11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90" name="Oval 75">
              <a:extLst>
                <a:ext uri="{FF2B5EF4-FFF2-40B4-BE49-F238E27FC236}">
                  <a16:creationId xmlns:a16="http://schemas.microsoft.com/office/drawing/2014/main" id="{024FFE91-2E8B-D14B-B6CE-411348653BB3}"/>
                </a:ext>
              </a:extLst>
            </p:cNvPr>
            <p:cNvSpPr/>
            <p:nvPr/>
          </p:nvSpPr>
          <p:spPr>
            <a:xfrm>
              <a:off x="7439505" y="3580888"/>
              <a:ext cx="540000" cy="5453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latin typeface="Consolas" panose="020B0609020204030204" pitchFamily="49" charset="0"/>
                </a:rPr>
                <a:t>9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105" name="Oval 77">
              <a:extLst>
                <a:ext uri="{FF2B5EF4-FFF2-40B4-BE49-F238E27FC236}">
                  <a16:creationId xmlns:a16="http://schemas.microsoft.com/office/drawing/2014/main" id="{E658C910-A7FA-1B45-88B9-4F2502594C17}"/>
                </a:ext>
              </a:extLst>
            </p:cNvPr>
            <p:cNvSpPr/>
            <p:nvPr/>
          </p:nvSpPr>
          <p:spPr>
            <a:xfrm>
              <a:off x="8387317" y="3577484"/>
              <a:ext cx="540000" cy="5453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latin typeface="Consolas" panose="020B0609020204030204" pitchFamily="49" charset="0"/>
                </a:rPr>
                <a:t>16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107" name="Oval 78">
              <a:extLst>
                <a:ext uri="{FF2B5EF4-FFF2-40B4-BE49-F238E27FC236}">
                  <a16:creationId xmlns:a16="http://schemas.microsoft.com/office/drawing/2014/main" id="{FB4369B0-F6C0-8A46-8180-79FFC2C276A8}"/>
                </a:ext>
              </a:extLst>
            </p:cNvPr>
            <p:cNvSpPr/>
            <p:nvPr/>
          </p:nvSpPr>
          <p:spPr>
            <a:xfrm>
              <a:off x="7057667" y="4485208"/>
              <a:ext cx="540000" cy="54530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7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09" name="Straight Connector 36">
              <a:extLst>
                <a:ext uri="{FF2B5EF4-FFF2-40B4-BE49-F238E27FC236}">
                  <a16:creationId xmlns:a16="http://schemas.microsoft.com/office/drawing/2014/main" id="{F551AD77-4F87-E94B-844F-2E67512CEC52}"/>
                </a:ext>
              </a:extLst>
            </p:cNvPr>
            <p:cNvCxnSpPr>
              <a:stCxn id="73" idx="3"/>
              <a:endCxn id="74" idx="0"/>
            </p:cNvCxnSpPr>
            <p:nvPr/>
          </p:nvCxnSpPr>
          <p:spPr>
            <a:xfrm flipH="1">
              <a:off x="7541170" y="1502037"/>
              <a:ext cx="899254" cy="3365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80">
              <a:extLst>
                <a:ext uri="{FF2B5EF4-FFF2-40B4-BE49-F238E27FC236}">
                  <a16:creationId xmlns:a16="http://schemas.microsoft.com/office/drawing/2014/main" id="{DC4718B6-46A2-504E-AD20-6709F9ECDF6B}"/>
                </a:ext>
              </a:extLst>
            </p:cNvPr>
            <p:cNvCxnSpPr>
              <a:cxnSpLocks/>
              <a:stCxn id="73" idx="5"/>
              <a:endCxn id="75" idx="0"/>
            </p:cNvCxnSpPr>
            <p:nvPr/>
          </p:nvCxnSpPr>
          <p:spPr>
            <a:xfrm>
              <a:off x="8822262" y="1502037"/>
              <a:ext cx="876011" cy="3365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81">
              <a:extLst>
                <a:ext uri="{FF2B5EF4-FFF2-40B4-BE49-F238E27FC236}">
                  <a16:creationId xmlns:a16="http://schemas.microsoft.com/office/drawing/2014/main" id="{AC36A401-7336-694E-A9DD-97D638AF34DF}"/>
                </a:ext>
              </a:extLst>
            </p:cNvPr>
            <p:cNvCxnSpPr>
              <a:cxnSpLocks/>
              <a:stCxn id="74" idx="5"/>
              <a:endCxn id="87" idx="0"/>
            </p:cNvCxnSpPr>
            <p:nvPr/>
          </p:nvCxnSpPr>
          <p:spPr>
            <a:xfrm>
              <a:off x="7732089" y="2304034"/>
              <a:ext cx="438335" cy="3942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83">
              <a:extLst>
                <a:ext uri="{FF2B5EF4-FFF2-40B4-BE49-F238E27FC236}">
                  <a16:creationId xmlns:a16="http://schemas.microsoft.com/office/drawing/2014/main" id="{C087C5ED-572D-F540-98BD-9145D87101D6}"/>
                </a:ext>
              </a:extLst>
            </p:cNvPr>
            <p:cNvCxnSpPr>
              <a:cxnSpLocks/>
              <a:stCxn id="74" idx="3"/>
              <a:endCxn id="77" idx="0"/>
            </p:cNvCxnSpPr>
            <p:nvPr/>
          </p:nvCxnSpPr>
          <p:spPr>
            <a:xfrm flipH="1">
              <a:off x="6906040" y="2304034"/>
              <a:ext cx="444211" cy="4081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92">
              <a:extLst>
                <a:ext uri="{FF2B5EF4-FFF2-40B4-BE49-F238E27FC236}">
                  <a16:creationId xmlns:a16="http://schemas.microsoft.com/office/drawing/2014/main" id="{E9A19186-F001-C34A-8587-93C2EEB6A8BD}"/>
                </a:ext>
              </a:extLst>
            </p:cNvPr>
            <p:cNvCxnSpPr>
              <a:cxnSpLocks/>
              <a:stCxn id="90" idx="3"/>
              <a:endCxn id="107" idx="0"/>
            </p:cNvCxnSpPr>
            <p:nvPr/>
          </p:nvCxnSpPr>
          <p:spPr>
            <a:xfrm flipH="1">
              <a:off x="7327667" y="4046335"/>
              <a:ext cx="190919" cy="4388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95">
              <a:extLst>
                <a:ext uri="{FF2B5EF4-FFF2-40B4-BE49-F238E27FC236}">
                  <a16:creationId xmlns:a16="http://schemas.microsoft.com/office/drawing/2014/main" id="{98424712-EB8A-C943-8ED3-849A1D7FB580}"/>
                </a:ext>
              </a:extLst>
            </p:cNvPr>
            <p:cNvCxnSpPr>
              <a:cxnSpLocks/>
              <a:stCxn id="87" idx="5"/>
              <a:endCxn id="105" idx="0"/>
            </p:cNvCxnSpPr>
            <p:nvPr/>
          </p:nvCxnSpPr>
          <p:spPr>
            <a:xfrm>
              <a:off x="8361343" y="3163740"/>
              <a:ext cx="295974" cy="4137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99">
              <a:extLst>
                <a:ext uri="{FF2B5EF4-FFF2-40B4-BE49-F238E27FC236}">
                  <a16:creationId xmlns:a16="http://schemas.microsoft.com/office/drawing/2014/main" id="{6AA523FA-3C0E-584D-BE92-0958790149E5}"/>
                </a:ext>
              </a:extLst>
            </p:cNvPr>
            <p:cNvCxnSpPr>
              <a:cxnSpLocks/>
              <a:stCxn id="87" idx="3"/>
              <a:endCxn id="90" idx="0"/>
            </p:cNvCxnSpPr>
            <p:nvPr/>
          </p:nvCxnSpPr>
          <p:spPr>
            <a:xfrm flipH="1">
              <a:off x="7709505" y="3163740"/>
              <a:ext cx="270000" cy="4171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Oval 71">
              <a:extLst>
                <a:ext uri="{FF2B5EF4-FFF2-40B4-BE49-F238E27FC236}">
                  <a16:creationId xmlns:a16="http://schemas.microsoft.com/office/drawing/2014/main" id="{D93E2ED1-489F-DC48-84B1-AAF47EF01DE7}"/>
                </a:ext>
              </a:extLst>
            </p:cNvPr>
            <p:cNvSpPr/>
            <p:nvPr/>
          </p:nvSpPr>
          <p:spPr>
            <a:xfrm>
              <a:off x="9968273" y="2712194"/>
              <a:ext cx="540000" cy="5453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38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sp>
          <p:nvSpPr>
            <p:cNvPr id="117" name="Oval 75">
              <a:extLst>
                <a:ext uri="{FF2B5EF4-FFF2-40B4-BE49-F238E27FC236}">
                  <a16:creationId xmlns:a16="http://schemas.microsoft.com/office/drawing/2014/main" id="{024FFE91-2E8B-D14B-B6CE-411348653BB3}"/>
                </a:ext>
              </a:extLst>
            </p:cNvPr>
            <p:cNvSpPr/>
            <p:nvPr/>
          </p:nvSpPr>
          <p:spPr>
            <a:xfrm>
              <a:off x="8941380" y="2691704"/>
              <a:ext cx="540000" cy="5453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latin typeface="Consolas" panose="020B0609020204030204" pitchFamily="49" charset="0"/>
                </a:rPr>
                <a:t>29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18" name="Straight Connector 81">
              <a:extLst>
                <a:ext uri="{FF2B5EF4-FFF2-40B4-BE49-F238E27FC236}">
                  <a16:creationId xmlns:a16="http://schemas.microsoft.com/office/drawing/2014/main" id="{AC36A401-7336-694E-A9DD-97D638AF34DF}"/>
                </a:ext>
              </a:extLst>
            </p:cNvPr>
            <p:cNvCxnSpPr>
              <a:cxnSpLocks/>
              <a:stCxn id="75" idx="5"/>
              <a:endCxn id="116" idx="0"/>
            </p:cNvCxnSpPr>
            <p:nvPr/>
          </p:nvCxnSpPr>
          <p:spPr>
            <a:xfrm>
              <a:off x="9889192" y="2304034"/>
              <a:ext cx="349081" cy="4081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99">
              <a:extLst>
                <a:ext uri="{FF2B5EF4-FFF2-40B4-BE49-F238E27FC236}">
                  <a16:creationId xmlns:a16="http://schemas.microsoft.com/office/drawing/2014/main" id="{6AA523FA-3C0E-584D-BE92-0958790149E5}"/>
                </a:ext>
              </a:extLst>
            </p:cNvPr>
            <p:cNvCxnSpPr>
              <a:cxnSpLocks/>
              <a:stCxn id="75" idx="3"/>
              <a:endCxn id="117" idx="0"/>
            </p:cNvCxnSpPr>
            <p:nvPr/>
          </p:nvCxnSpPr>
          <p:spPr>
            <a:xfrm flipH="1">
              <a:off x="9211380" y="2304034"/>
              <a:ext cx="295974" cy="3876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92">
              <a:extLst>
                <a:ext uri="{FF2B5EF4-FFF2-40B4-BE49-F238E27FC236}">
                  <a16:creationId xmlns:a16="http://schemas.microsoft.com/office/drawing/2014/main" id="{E9A19186-F001-C34A-8587-93C2EEB6A8BD}"/>
                </a:ext>
              </a:extLst>
            </p:cNvPr>
            <p:cNvCxnSpPr>
              <a:cxnSpLocks/>
              <a:stCxn id="107" idx="5"/>
              <a:endCxn id="121" idx="0"/>
            </p:cNvCxnSpPr>
            <p:nvPr/>
          </p:nvCxnSpPr>
          <p:spPr>
            <a:xfrm>
              <a:off x="7518586" y="4950655"/>
              <a:ext cx="190500" cy="316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Oval 78">
              <a:extLst>
                <a:ext uri="{FF2B5EF4-FFF2-40B4-BE49-F238E27FC236}">
                  <a16:creationId xmlns:a16="http://schemas.microsoft.com/office/drawing/2014/main" id="{FB4369B0-F6C0-8A46-8180-79FFC2C276A8}"/>
                </a:ext>
              </a:extLst>
            </p:cNvPr>
            <p:cNvSpPr/>
            <p:nvPr/>
          </p:nvSpPr>
          <p:spPr>
            <a:xfrm>
              <a:off x="7439086" y="5266893"/>
              <a:ext cx="540000" cy="5453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8</a:t>
              </a:r>
              <a:endParaRPr lang="en-KR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1865131" y="2492217"/>
            <a:ext cx="1883713" cy="3394777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7FDB13-650E-9044-BD13-85E42223269C}"/>
              </a:ext>
            </a:extLst>
          </p:cNvPr>
          <p:cNvSpPr txBox="1"/>
          <p:nvPr/>
        </p:nvSpPr>
        <p:spPr>
          <a:xfrm>
            <a:off x="3585437" y="4348600"/>
            <a:ext cx="13349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node 5's </a:t>
            </a:r>
          </a:p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right </a:t>
            </a:r>
          </a:p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subtree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77FDB13-650E-9044-BD13-85E42223269C}"/>
              </a:ext>
            </a:extLst>
          </p:cNvPr>
          <p:cNvSpPr txBox="1"/>
          <p:nvPr/>
        </p:nvSpPr>
        <p:spPr>
          <a:xfrm>
            <a:off x="2292002" y="4456322"/>
            <a:ext cx="133490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node 5's successor</a:t>
            </a:r>
            <a:endParaRPr lang="en-KR" sz="1600" dirty="0">
              <a:latin typeface="Consolas" panose="020B0609020204030204" pitchFamily="49" charset="0"/>
            </a:endParaRPr>
          </a:p>
        </p:txBody>
      </p:sp>
      <p:cxnSp>
        <p:nvCxnSpPr>
          <p:cNvPr id="21" name="구부러진 연결선 20"/>
          <p:cNvCxnSpPr/>
          <p:nvPr/>
        </p:nvCxnSpPr>
        <p:spPr>
          <a:xfrm rot="16200000" flipH="1">
            <a:off x="1563280" y="1980649"/>
            <a:ext cx="445703" cy="315005"/>
          </a:xfrm>
          <a:prstGeom prst="curvedConnector3">
            <a:avLst>
              <a:gd name="adj1" fmla="val 96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 123"/>
          <p:cNvCxnSpPr/>
          <p:nvPr/>
        </p:nvCxnSpPr>
        <p:spPr>
          <a:xfrm rot="5400000">
            <a:off x="2678968" y="2065193"/>
            <a:ext cx="448979" cy="142640"/>
          </a:xfrm>
          <a:prstGeom prst="curvedConnector3">
            <a:avLst>
              <a:gd name="adj1" fmla="val 92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88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460399E-C358-4A4B-ACAF-661B7F802319}"/>
              </a:ext>
            </a:extLst>
          </p:cNvPr>
          <p:cNvSpPr/>
          <p:nvPr/>
        </p:nvSpPr>
        <p:spPr>
          <a:xfrm>
            <a:off x="3443758" y="1016100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latin typeface="Consolas" panose="020B0609020204030204" pitchFamily="49" charset="0"/>
              </a:rPr>
              <a:t>17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B41DEE2-7D73-274D-82C0-5FA896D5B0ED}"/>
              </a:ext>
            </a:extLst>
          </p:cNvPr>
          <p:cNvSpPr/>
          <p:nvPr/>
        </p:nvSpPr>
        <p:spPr>
          <a:xfrm>
            <a:off x="2353585" y="1818097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latin typeface="Consolas" panose="020B0609020204030204" pitchFamily="49" charset="0"/>
              </a:rPr>
              <a:t>5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C53699-8285-C24B-B32F-2BC059F00488}"/>
              </a:ext>
            </a:extLst>
          </p:cNvPr>
          <p:cNvSpPr/>
          <p:nvPr/>
        </p:nvSpPr>
        <p:spPr>
          <a:xfrm>
            <a:off x="4510688" y="1818097"/>
            <a:ext cx="540000" cy="54530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latin typeface="Consolas" panose="020B0609020204030204" pitchFamily="49" charset="0"/>
              </a:rPr>
              <a:t>25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ED79659-75D9-624B-A095-2629CD946D44}"/>
              </a:ext>
            </a:extLst>
          </p:cNvPr>
          <p:cNvSpPr/>
          <p:nvPr/>
        </p:nvSpPr>
        <p:spPr>
          <a:xfrm>
            <a:off x="1718455" y="2691704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latin typeface="Consolas" panose="020B0609020204030204" pitchFamily="49" charset="0"/>
              </a:rPr>
              <a:t>2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3E2ED1-489F-DC48-84B1-AAF47EF01DE7}"/>
              </a:ext>
            </a:extLst>
          </p:cNvPr>
          <p:cNvSpPr/>
          <p:nvPr/>
        </p:nvSpPr>
        <p:spPr>
          <a:xfrm>
            <a:off x="2982839" y="2677803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latin typeface="Consolas" panose="020B0609020204030204" pitchFamily="49" charset="0"/>
              </a:rPr>
              <a:t>11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24FFE91-2E8B-D14B-B6CE-411348653BB3}"/>
              </a:ext>
            </a:extLst>
          </p:cNvPr>
          <p:cNvSpPr/>
          <p:nvPr/>
        </p:nvSpPr>
        <p:spPr>
          <a:xfrm>
            <a:off x="2521920" y="3560398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latin typeface="Consolas" panose="020B0609020204030204" pitchFamily="49" charset="0"/>
              </a:rPr>
              <a:t>9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658C910-A7FA-1B45-88B9-4F2502594C17}"/>
              </a:ext>
            </a:extLst>
          </p:cNvPr>
          <p:cNvSpPr/>
          <p:nvPr/>
        </p:nvSpPr>
        <p:spPr>
          <a:xfrm>
            <a:off x="3469732" y="3556994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latin typeface="Consolas" panose="020B0609020204030204" pitchFamily="49" charset="0"/>
              </a:rPr>
              <a:t>16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B4369B0-F6C0-8A46-8180-79FFC2C276A8}"/>
              </a:ext>
            </a:extLst>
          </p:cNvPr>
          <p:cNvSpPr/>
          <p:nvPr/>
        </p:nvSpPr>
        <p:spPr>
          <a:xfrm>
            <a:off x="2083585" y="4413684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7</a:t>
            </a:r>
            <a:endParaRPr lang="en-KR" b="1" dirty="0">
              <a:latin typeface="Consolas" panose="020B0609020204030204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51AD77-4F87-E94B-844F-2E67512CEC52}"/>
              </a:ext>
            </a:extLst>
          </p:cNvPr>
          <p:cNvCxnSpPr>
            <a:stCxn id="2" idx="3"/>
            <a:endCxn id="68" idx="0"/>
          </p:cNvCxnSpPr>
          <p:nvPr/>
        </p:nvCxnSpPr>
        <p:spPr>
          <a:xfrm flipH="1">
            <a:off x="2623585" y="1481547"/>
            <a:ext cx="899254" cy="3365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718B6-46A2-504E-AD20-6709F9ECDF6B}"/>
              </a:ext>
            </a:extLst>
          </p:cNvPr>
          <p:cNvCxnSpPr>
            <a:cxnSpLocks/>
            <a:stCxn id="2" idx="5"/>
            <a:endCxn id="69" idx="0"/>
          </p:cNvCxnSpPr>
          <p:nvPr/>
        </p:nvCxnSpPr>
        <p:spPr>
          <a:xfrm>
            <a:off x="3904677" y="1481547"/>
            <a:ext cx="876011" cy="3365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6A401-7336-694E-A9DD-97D638AF34DF}"/>
              </a:ext>
            </a:extLst>
          </p:cNvPr>
          <p:cNvCxnSpPr>
            <a:cxnSpLocks/>
            <a:stCxn id="68" idx="5"/>
            <a:endCxn id="72" idx="0"/>
          </p:cNvCxnSpPr>
          <p:nvPr/>
        </p:nvCxnSpPr>
        <p:spPr>
          <a:xfrm>
            <a:off x="2814504" y="2283544"/>
            <a:ext cx="438335" cy="3942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087C5ED-572D-F540-98BD-9145D87101D6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1988455" y="2283544"/>
            <a:ext cx="444211" cy="4081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9A19186-F001-C34A-8587-93C2EEB6A8BD}"/>
              </a:ext>
            </a:extLst>
          </p:cNvPr>
          <p:cNvCxnSpPr>
            <a:cxnSpLocks/>
            <a:stCxn id="76" idx="3"/>
            <a:endCxn id="79" idx="0"/>
          </p:cNvCxnSpPr>
          <p:nvPr/>
        </p:nvCxnSpPr>
        <p:spPr>
          <a:xfrm flipH="1">
            <a:off x="2353585" y="4025845"/>
            <a:ext cx="247416" cy="3878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8424712-EB8A-C943-8ED3-849A1D7FB580}"/>
              </a:ext>
            </a:extLst>
          </p:cNvPr>
          <p:cNvCxnSpPr>
            <a:cxnSpLocks/>
            <a:stCxn id="72" idx="5"/>
            <a:endCxn id="78" idx="0"/>
          </p:cNvCxnSpPr>
          <p:nvPr/>
        </p:nvCxnSpPr>
        <p:spPr>
          <a:xfrm>
            <a:off x="3443758" y="3143250"/>
            <a:ext cx="295974" cy="4137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AA523FA-3C0E-584D-BE92-0958790149E5}"/>
              </a:ext>
            </a:extLst>
          </p:cNvPr>
          <p:cNvCxnSpPr>
            <a:cxnSpLocks/>
            <a:stCxn id="72" idx="3"/>
            <a:endCxn id="76" idx="0"/>
          </p:cNvCxnSpPr>
          <p:nvPr/>
        </p:nvCxnSpPr>
        <p:spPr>
          <a:xfrm flipH="1">
            <a:off x="2791920" y="3143250"/>
            <a:ext cx="270000" cy="4171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71">
            <a:extLst>
              <a:ext uri="{FF2B5EF4-FFF2-40B4-BE49-F238E27FC236}">
                <a16:creationId xmlns:a16="http://schemas.microsoft.com/office/drawing/2014/main" id="{D93E2ED1-489F-DC48-84B1-AAF47EF01DE7}"/>
              </a:ext>
            </a:extLst>
          </p:cNvPr>
          <p:cNvSpPr/>
          <p:nvPr/>
        </p:nvSpPr>
        <p:spPr>
          <a:xfrm>
            <a:off x="5050688" y="2691704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latin typeface="Consolas" panose="020B0609020204030204" pitchFamily="49" charset="0"/>
              </a:rPr>
              <a:t>35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24" name="Oval 75">
            <a:extLst>
              <a:ext uri="{FF2B5EF4-FFF2-40B4-BE49-F238E27FC236}">
                <a16:creationId xmlns:a16="http://schemas.microsoft.com/office/drawing/2014/main" id="{024FFE91-2E8B-D14B-B6CE-411348653BB3}"/>
              </a:ext>
            </a:extLst>
          </p:cNvPr>
          <p:cNvSpPr/>
          <p:nvPr/>
        </p:nvSpPr>
        <p:spPr>
          <a:xfrm>
            <a:off x="4510688" y="3560398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latin typeface="Consolas" panose="020B0609020204030204" pitchFamily="49" charset="0"/>
              </a:rPr>
              <a:t>29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25" name="Oval 77">
            <a:extLst>
              <a:ext uri="{FF2B5EF4-FFF2-40B4-BE49-F238E27FC236}">
                <a16:creationId xmlns:a16="http://schemas.microsoft.com/office/drawing/2014/main" id="{E658C910-A7FA-1B45-88B9-4F2502594C17}"/>
              </a:ext>
            </a:extLst>
          </p:cNvPr>
          <p:cNvSpPr/>
          <p:nvPr/>
        </p:nvSpPr>
        <p:spPr>
          <a:xfrm>
            <a:off x="5617165" y="3556994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latin typeface="Consolas" panose="020B0609020204030204" pitchFamily="49" charset="0"/>
              </a:rPr>
              <a:t>38</a:t>
            </a:r>
            <a:endParaRPr lang="en-KR" b="1" dirty="0">
              <a:latin typeface="Consolas" panose="020B0609020204030204" pitchFamily="49" charset="0"/>
            </a:endParaRPr>
          </a:p>
        </p:txBody>
      </p:sp>
      <p:cxnSp>
        <p:nvCxnSpPr>
          <p:cNvPr id="26" name="Straight Connector 81">
            <a:extLst>
              <a:ext uri="{FF2B5EF4-FFF2-40B4-BE49-F238E27FC236}">
                <a16:creationId xmlns:a16="http://schemas.microsoft.com/office/drawing/2014/main" id="{AC36A401-7336-694E-A9DD-97D638AF34DF}"/>
              </a:ext>
            </a:extLst>
          </p:cNvPr>
          <p:cNvCxnSpPr>
            <a:cxnSpLocks/>
            <a:stCxn id="69" idx="5"/>
            <a:endCxn id="23" idx="0"/>
          </p:cNvCxnSpPr>
          <p:nvPr/>
        </p:nvCxnSpPr>
        <p:spPr>
          <a:xfrm>
            <a:off x="4971607" y="2283544"/>
            <a:ext cx="349081" cy="4081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95">
            <a:extLst>
              <a:ext uri="{FF2B5EF4-FFF2-40B4-BE49-F238E27FC236}">
                <a16:creationId xmlns:a16="http://schemas.microsoft.com/office/drawing/2014/main" id="{98424712-EB8A-C943-8ED3-849A1D7FB580}"/>
              </a:ext>
            </a:extLst>
          </p:cNvPr>
          <p:cNvCxnSpPr>
            <a:cxnSpLocks/>
            <a:stCxn id="23" idx="5"/>
            <a:endCxn id="25" idx="0"/>
          </p:cNvCxnSpPr>
          <p:nvPr/>
        </p:nvCxnSpPr>
        <p:spPr>
          <a:xfrm>
            <a:off x="5511607" y="3157151"/>
            <a:ext cx="375558" cy="399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99">
            <a:extLst>
              <a:ext uri="{FF2B5EF4-FFF2-40B4-BE49-F238E27FC236}">
                <a16:creationId xmlns:a16="http://schemas.microsoft.com/office/drawing/2014/main" id="{6AA523FA-3C0E-584D-BE92-0958790149E5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4780688" y="3157151"/>
            <a:ext cx="349081" cy="40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78">
            <a:extLst>
              <a:ext uri="{FF2B5EF4-FFF2-40B4-BE49-F238E27FC236}">
                <a16:creationId xmlns:a16="http://schemas.microsoft.com/office/drawing/2014/main" id="{FB4369B0-F6C0-8A46-8180-79FFC2C276A8}"/>
              </a:ext>
            </a:extLst>
          </p:cNvPr>
          <p:cNvSpPr/>
          <p:nvPr/>
        </p:nvSpPr>
        <p:spPr>
          <a:xfrm>
            <a:off x="2791920" y="5148630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latin typeface="Consolas" panose="020B0609020204030204" pitchFamily="49" charset="0"/>
              </a:rPr>
              <a:t>8</a:t>
            </a:r>
            <a:endParaRPr lang="en-KR" b="1" dirty="0">
              <a:latin typeface="Consolas" panose="020B0609020204030204" pitchFamily="49" charset="0"/>
            </a:endParaRPr>
          </a:p>
        </p:txBody>
      </p:sp>
      <p:cxnSp>
        <p:nvCxnSpPr>
          <p:cNvPr id="71" name="Straight Connector 92">
            <a:extLst>
              <a:ext uri="{FF2B5EF4-FFF2-40B4-BE49-F238E27FC236}">
                <a16:creationId xmlns:a16="http://schemas.microsoft.com/office/drawing/2014/main" id="{E9A19186-F001-C34A-8587-93C2EEB6A8BD}"/>
              </a:ext>
            </a:extLst>
          </p:cNvPr>
          <p:cNvCxnSpPr>
            <a:cxnSpLocks/>
            <a:stCxn id="53" idx="1"/>
            <a:endCxn id="79" idx="5"/>
          </p:cNvCxnSpPr>
          <p:nvPr/>
        </p:nvCxnSpPr>
        <p:spPr>
          <a:xfrm flipH="1" flipV="1">
            <a:off x="2544504" y="4879131"/>
            <a:ext cx="326497" cy="3493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1">
            <a:extLst>
              <a:ext uri="{FF2B5EF4-FFF2-40B4-BE49-F238E27FC236}">
                <a16:creationId xmlns:a16="http://schemas.microsoft.com/office/drawing/2014/main" id="{F460399E-C358-4A4B-ACAF-661B7F802319}"/>
              </a:ext>
            </a:extLst>
          </p:cNvPr>
          <p:cNvSpPr/>
          <p:nvPr/>
        </p:nvSpPr>
        <p:spPr>
          <a:xfrm>
            <a:off x="8361343" y="1036590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latin typeface="Consolas" panose="020B0609020204030204" pitchFamily="49" charset="0"/>
              </a:rPr>
              <a:t>17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83" name="Oval 67">
            <a:extLst>
              <a:ext uri="{FF2B5EF4-FFF2-40B4-BE49-F238E27FC236}">
                <a16:creationId xmlns:a16="http://schemas.microsoft.com/office/drawing/2014/main" id="{6B41DEE2-7D73-274D-82C0-5FA896D5B0ED}"/>
              </a:ext>
            </a:extLst>
          </p:cNvPr>
          <p:cNvSpPr/>
          <p:nvPr/>
        </p:nvSpPr>
        <p:spPr>
          <a:xfrm>
            <a:off x="7271170" y="1838587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latin typeface="Consolas" panose="020B0609020204030204" pitchFamily="49" charset="0"/>
              </a:rPr>
              <a:t>5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85" name="Oval 68">
            <a:extLst>
              <a:ext uri="{FF2B5EF4-FFF2-40B4-BE49-F238E27FC236}">
                <a16:creationId xmlns:a16="http://schemas.microsoft.com/office/drawing/2014/main" id="{FEC53699-8285-C24B-B32F-2BC059F00488}"/>
              </a:ext>
            </a:extLst>
          </p:cNvPr>
          <p:cNvSpPr/>
          <p:nvPr/>
        </p:nvSpPr>
        <p:spPr>
          <a:xfrm>
            <a:off x="9428273" y="1838587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latin typeface="Consolas" panose="020B0609020204030204" pitchFamily="49" charset="0"/>
              </a:rPr>
              <a:t>25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86" name="Oval 69">
            <a:extLst>
              <a:ext uri="{FF2B5EF4-FFF2-40B4-BE49-F238E27FC236}">
                <a16:creationId xmlns:a16="http://schemas.microsoft.com/office/drawing/2014/main" id="{EED79659-75D9-624B-A095-2629CD946D44}"/>
              </a:ext>
            </a:extLst>
          </p:cNvPr>
          <p:cNvSpPr/>
          <p:nvPr/>
        </p:nvSpPr>
        <p:spPr>
          <a:xfrm>
            <a:off x="6636040" y="2712194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latin typeface="Consolas" panose="020B0609020204030204" pitchFamily="49" charset="0"/>
              </a:rPr>
              <a:t>2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88" name="Oval 71">
            <a:extLst>
              <a:ext uri="{FF2B5EF4-FFF2-40B4-BE49-F238E27FC236}">
                <a16:creationId xmlns:a16="http://schemas.microsoft.com/office/drawing/2014/main" id="{D93E2ED1-489F-DC48-84B1-AAF47EF01DE7}"/>
              </a:ext>
            </a:extLst>
          </p:cNvPr>
          <p:cNvSpPr/>
          <p:nvPr/>
        </p:nvSpPr>
        <p:spPr>
          <a:xfrm>
            <a:off x="7900424" y="2698293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latin typeface="Consolas" panose="020B0609020204030204" pitchFamily="49" charset="0"/>
              </a:rPr>
              <a:t>11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89" name="Oval 75">
            <a:extLst>
              <a:ext uri="{FF2B5EF4-FFF2-40B4-BE49-F238E27FC236}">
                <a16:creationId xmlns:a16="http://schemas.microsoft.com/office/drawing/2014/main" id="{024FFE91-2E8B-D14B-B6CE-411348653BB3}"/>
              </a:ext>
            </a:extLst>
          </p:cNvPr>
          <p:cNvSpPr/>
          <p:nvPr/>
        </p:nvSpPr>
        <p:spPr>
          <a:xfrm>
            <a:off x="7439505" y="3580888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latin typeface="Consolas" panose="020B0609020204030204" pitchFamily="49" charset="0"/>
              </a:rPr>
              <a:t>9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91" name="Oval 77">
            <a:extLst>
              <a:ext uri="{FF2B5EF4-FFF2-40B4-BE49-F238E27FC236}">
                <a16:creationId xmlns:a16="http://schemas.microsoft.com/office/drawing/2014/main" id="{E658C910-A7FA-1B45-88B9-4F2502594C17}"/>
              </a:ext>
            </a:extLst>
          </p:cNvPr>
          <p:cNvSpPr/>
          <p:nvPr/>
        </p:nvSpPr>
        <p:spPr>
          <a:xfrm>
            <a:off x="8387317" y="3577484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latin typeface="Consolas" panose="020B0609020204030204" pitchFamily="49" charset="0"/>
              </a:rPr>
              <a:t>16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92" name="Oval 78">
            <a:extLst>
              <a:ext uri="{FF2B5EF4-FFF2-40B4-BE49-F238E27FC236}">
                <a16:creationId xmlns:a16="http://schemas.microsoft.com/office/drawing/2014/main" id="{FB4369B0-F6C0-8A46-8180-79FFC2C276A8}"/>
              </a:ext>
            </a:extLst>
          </p:cNvPr>
          <p:cNvSpPr/>
          <p:nvPr/>
        </p:nvSpPr>
        <p:spPr>
          <a:xfrm>
            <a:off x="7001170" y="4434174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7</a:t>
            </a:r>
            <a:endParaRPr lang="en-KR" b="1" dirty="0">
              <a:latin typeface="Consolas" panose="020B0609020204030204" pitchFamily="49" charset="0"/>
            </a:endParaRPr>
          </a:p>
        </p:txBody>
      </p:sp>
      <p:cxnSp>
        <p:nvCxnSpPr>
          <p:cNvPr id="94" name="Straight Connector 36">
            <a:extLst>
              <a:ext uri="{FF2B5EF4-FFF2-40B4-BE49-F238E27FC236}">
                <a16:creationId xmlns:a16="http://schemas.microsoft.com/office/drawing/2014/main" id="{F551AD77-4F87-E94B-844F-2E67512CEC52}"/>
              </a:ext>
            </a:extLst>
          </p:cNvPr>
          <p:cNvCxnSpPr>
            <a:stCxn id="80" idx="3"/>
            <a:endCxn id="83" idx="0"/>
          </p:cNvCxnSpPr>
          <p:nvPr/>
        </p:nvCxnSpPr>
        <p:spPr>
          <a:xfrm flipH="1">
            <a:off x="7541170" y="1502037"/>
            <a:ext cx="899254" cy="3365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80">
            <a:extLst>
              <a:ext uri="{FF2B5EF4-FFF2-40B4-BE49-F238E27FC236}">
                <a16:creationId xmlns:a16="http://schemas.microsoft.com/office/drawing/2014/main" id="{DC4718B6-46A2-504E-AD20-6709F9ECDF6B}"/>
              </a:ext>
            </a:extLst>
          </p:cNvPr>
          <p:cNvCxnSpPr>
            <a:cxnSpLocks/>
            <a:stCxn id="80" idx="5"/>
            <a:endCxn id="85" idx="0"/>
          </p:cNvCxnSpPr>
          <p:nvPr/>
        </p:nvCxnSpPr>
        <p:spPr>
          <a:xfrm>
            <a:off x="8822262" y="1502037"/>
            <a:ext cx="876011" cy="3365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81">
            <a:extLst>
              <a:ext uri="{FF2B5EF4-FFF2-40B4-BE49-F238E27FC236}">
                <a16:creationId xmlns:a16="http://schemas.microsoft.com/office/drawing/2014/main" id="{AC36A401-7336-694E-A9DD-97D638AF34DF}"/>
              </a:ext>
            </a:extLst>
          </p:cNvPr>
          <p:cNvCxnSpPr>
            <a:cxnSpLocks/>
            <a:stCxn id="83" idx="5"/>
            <a:endCxn id="88" idx="0"/>
          </p:cNvCxnSpPr>
          <p:nvPr/>
        </p:nvCxnSpPr>
        <p:spPr>
          <a:xfrm>
            <a:off x="7732089" y="2304034"/>
            <a:ext cx="438335" cy="3942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83">
            <a:extLst>
              <a:ext uri="{FF2B5EF4-FFF2-40B4-BE49-F238E27FC236}">
                <a16:creationId xmlns:a16="http://schemas.microsoft.com/office/drawing/2014/main" id="{C087C5ED-572D-F540-98BD-9145D87101D6}"/>
              </a:ext>
            </a:extLst>
          </p:cNvPr>
          <p:cNvCxnSpPr>
            <a:cxnSpLocks/>
            <a:stCxn id="83" idx="3"/>
            <a:endCxn id="86" idx="0"/>
          </p:cNvCxnSpPr>
          <p:nvPr/>
        </p:nvCxnSpPr>
        <p:spPr>
          <a:xfrm flipH="1">
            <a:off x="6906040" y="2304034"/>
            <a:ext cx="444211" cy="4081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2">
            <a:extLst>
              <a:ext uri="{FF2B5EF4-FFF2-40B4-BE49-F238E27FC236}">
                <a16:creationId xmlns:a16="http://schemas.microsoft.com/office/drawing/2014/main" id="{E9A19186-F001-C34A-8587-93C2EEB6A8BD}"/>
              </a:ext>
            </a:extLst>
          </p:cNvPr>
          <p:cNvCxnSpPr>
            <a:cxnSpLocks/>
            <a:stCxn id="89" idx="3"/>
            <a:endCxn id="92" idx="0"/>
          </p:cNvCxnSpPr>
          <p:nvPr/>
        </p:nvCxnSpPr>
        <p:spPr>
          <a:xfrm flipH="1">
            <a:off x="7271170" y="4046335"/>
            <a:ext cx="247416" cy="3878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95">
            <a:extLst>
              <a:ext uri="{FF2B5EF4-FFF2-40B4-BE49-F238E27FC236}">
                <a16:creationId xmlns:a16="http://schemas.microsoft.com/office/drawing/2014/main" id="{98424712-EB8A-C943-8ED3-849A1D7FB580}"/>
              </a:ext>
            </a:extLst>
          </p:cNvPr>
          <p:cNvCxnSpPr>
            <a:cxnSpLocks/>
            <a:stCxn id="88" idx="5"/>
            <a:endCxn id="91" idx="0"/>
          </p:cNvCxnSpPr>
          <p:nvPr/>
        </p:nvCxnSpPr>
        <p:spPr>
          <a:xfrm>
            <a:off x="8361343" y="3163740"/>
            <a:ext cx="295974" cy="4137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99">
            <a:extLst>
              <a:ext uri="{FF2B5EF4-FFF2-40B4-BE49-F238E27FC236}">
                <a16:creationId xmlns:a16="http://schemas.microsoft.com/office/drawing/2014/main" id="{6AA523FA-3C0E-584D-BE92-0958790149E5}"/>
              </a:ext>
            </a:extLst>
          </p:cNvPr>
          <p:cNvCxnSpPr>
            <a:cxnSpLocks/>
            <a:stCxn id="88" idx="3"/>
            <a:endCxn id="89" idx="0"/>
          </p:cNvCxnSpPr>
          <p:nvPr/>
        </p:nvCxnSpPr>
        <p:spPr>
          <a:xfrm flipH="1">
            <a:off x="7709505" y="3163740"/>
            <a:ext cx="270000" cy="4171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71">
            <a:extLst>
              <a:ext uri="{FF2B5EF4-FFF2-40B4-BE49-F238E27FC236}">
                <a16:creationId xmlns:a16="http://schemas.microsoft.com/office/drawing/2014/main" id="{D93E2ED1-489F-DC48-84B1-AAF47EF01DE7}"/>
              </a:ext>
            </a:extLst>
          </p:cNvPr>
          <p:cNvSpPr/>
          <p:nvPr/>
        </p:nvSpPr>
        <p:spPr>
          <a:xfrm>
            <a:off x="9968273" y="2712194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latin typeface="Consolas" panose="020B0609020204030204" pitchFamily="49" charset="0"/>
              </a:rPr>
              <a:t>35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104" name="Oval 75">
            <a:extLst>
              <a:ext uri="{FF2B5EF4-FFF2-40B4-BE49-F238E27FC236}">
                <a16:creationId xmlns:a16="http://schemas.microsoft.com/office/drawing/2014/main" id="{024FFE91-2E8B-D14B-B6CE-411348653BB3}"/>
              </a:ext>
            </a:extLst>
          </p:cNvPr>
          <p:cNvSpPr/>
          <p:nvPr/>
        </p:nvSpPr>
        <p:spPr>
          <a:xfrm>
            <a:off x="9428273" y="3580888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latin typeface="Consolas" panose="020B0609020204030204" pitchFamily="49" charset="0"/>
              </a:rPr>
              <a:t>29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105" name="Oval 77">
            <a:extLst>
              <a:ext uri="{FF2B5EF4-FFF2-40B4-BE49-F238E27FC236}">
                <a16:creationId xmlns:a16="http://schemas.microsoft.com/office/drawing/2014/main" id="{E658C910-A7FA-1B45-88B9-4F2502594C17}"/>
              </a:ext>
            </a:extLst>
          </p:cNvPr>
          <p:cNvSpPr/>
          <p:nvPr/>
        </p:nvSpPr>
        <p:spPr>
          <a:xfrm>
            <a:off x="10534750" y="3577484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latin typeface="Consolas" panose="020B0609020204030204" pitchFamily="49" charset="0"/>
              </a:rPr>
              <a:t>38</a:t>
            </a:r>
            <a:endParaRPr lang="en-KR" b="1" dirty="0">
              <a:latin typeface="Consolas" panose="020B0609020204030204" pitchFamily="49" charset="0"/>
            </a:endParaRPr>
          </a:p>
        </p:txBody>
      </p:sp>
      <p:cxnSp>
        <p:nvCxnSpPr>
          <p:cNvPr id="106" name="Straight Connector 81">
            <a:extLst>
              <a:ext uri="{FF2B5EF4-FFF2-40B4-BE49-F238E27FC236}">
                <a16:creationId xmlns:a16="http://schemas.microsoft.com/office/drawing/2014/main" id="{AC36A401-7336-694E-A9DD-97D638AF34DF}"/>
              </a:ext>
            </a:extLst>
          </p:cNvPr>
          <p:cNvCxnSpPr>
            <a:cxnSpLocks/>
            <a:stCxn id="85" idx="5"/>
            <a:endCxn id="103" idx="0"/>
          </p:cNvCxnSpPr>
          <p:nvPr/>
        </p:nvCxnSpPr>
        <p:spPr>
          <a:xfrm>
            <a:off x="9889192" y="2304034"/>
            <a:ext cx="349081" cy="4081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95">
            <a:extLst>
              <a:ext uri="{FF2B5EF4-FFF2-40B4-BE49-F238E27FC236}">
                <a16:creationId xmlns:a16="http://schemas.microsoft.com/office/drawing/2014/main" id="{98424712-EB8A-C943-8ED3-849A1D7FB580}"/>
              </a:ext>
            </a:extLst>
          </p:cNvPr>
          <p:cNvCxnSpPr>
            <a:cxnSpLocks/>
            <a:stCxn id="103" idx="5"/>
            <a:endCxn id="105" idx="0"/>
          </p:cNvCxnSpPr>
          <p:nvPr/>
        </p:nvCxnSpPr>
        <p:spPr>
          <a:xfrm>
            <a:off x="10429192" y="3177641"/>
            <a:ext cx="375558" cy="399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99">
            <a:extLst>
              <a:ext uri="{FF2B5EF4-FFF2-40B4-BE49-F238E27FC236}">
                <a16:creationId xmlns:a16="http://schemas.microsoft.com/office/drawing/2014/main" id="{6AA523FA-3C0E-584D-BE92-0958790149E5}"/>
              </a:ext>
            </a:extLst>
          </p:cNvPr>
          <p:cNvCxnSpPr>
            <a:cxnSpLocks/>
            <a:stCxn id="103" idx="3"/>
            <a:endCxn id="104" idx="0"/>
          </p:cNvCxnSpPr>
          <p:nvPr/>
        </p:nvCxnSpPr>
        <p:spPr>
          <a:xfrm flipH="1">
            <a:off x="9698273" y="3177641"/>
            <a:ext cx="349081" cy="40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78">
            <a:extLst>
              <a:ext uri="{FF2B5EF4-FFF2-40B4-BE49-F238E27FC236}">
                <a16:creationId xmlns:a16="http://schemas.microsoft.com/office/drawing/2014/main" id="{FB4369B0-F6C0-8A46-8180-79FFC2C276A8}"/>
              </a:ext>
            </a:extLst>
          </p:cNvPr>
          <p:cNvSpPr/>
          <p:nvPr/>
        </p:nvSpPr>
        <p:spPr>
          <a:xfrm>
            <a:off x="7709505" y="5169120"/>
            <a:ext cx="540000" cy="545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latin typeface="Consolas" panose="020B0609020204030204" pitchFamily="49" charset="0"/>
              </a:rPr>
              <a:t>8</a:t>
            </a:r>
            <a:endParaRPr lang="en-KR" b="1" dirty="0">
              <a:latin typeface="Consolas" panose="020B0609020204030204" pitchFamily="49" charset="0"/>
            </a:endParaRPr>
          </a:p>
        </p:txBody>
      </p:sp>
      <p:cxnSp>
        <p:nvCxnSpPr>
          <p:cNvPr id="110" name="Straight Connector 92">
            <a:extLst>
              <a:ext uri="{FF2B5EF4-FFF2-40B4-BE49-F238E27FC236}">
                <a16:creationId xmlns:a16="http://schemas.microsoft.com/office/drawing/2014/main" id="{E9A19186-F001-C34A-8587-93C2EEB6A8BD}"/>
              </a:ext>
            </a:extLst>
          </p:cNvPr>
          <p:cNvCxnSpPr>
            <a:cxnSpLocks/>
            <a:stCxn id="109" idx="1"/>
            <a:endCxn id="92" idx="5"/>
          </p:cNvCxnSpPr>
          <p:nvPr/>
        </p:nvCxnSpPr>
        <p:spPr>
          <a:xfrm flipH="1" flipV="1">
            <a:off x="7462089" y="4899621"/>
            <a:ext cx="326497" cy="3493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8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460399E-C358-4A4B-ACAF-661B7F802319}"/>
              </a:ext>
            </a:extLst>
          </p:cNvPr>
          <p:cNvSpPr/>
          <p:nvPr/>
        </p:nvSpPr>
        <p:spPr>
          <a:xfrm>
            <a:off x="5458047" y="499730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5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B41DEE2-7D73-274D-82C0-5FA896D5B0ED}"/>
              </a:ext>
            </a:extLst>
          </p:cNvPr>
          <p:cNvSpPr/>
          <p:nvPr/>
        </p:nvSpPr>
        <p:spPr>
          <a:xfrm>
            <a:off x="3898602" y="1392223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9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C53699-8285-C24B-B32F-2BC059F00488}"/>
              </a:ext>
            </a:extLst>
          </p:cNvPr>
          <p:cNvSpPr/>
          <p:nvPr/>
        </p:nvSpPr>
        <p:spPr>
          <a:xfrm>
            <a:off x="7003312" y="1392223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11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ED79659-75D9-624B-A095-2629CD946D44}"/>
              </a:ext>
            </a:extLst>
          </p:cNvPr>
          <p:cNvSpPr/>
          <p:nvPr/>
        </p:nvSpPr>
        <p:spPr>
          <a:xfrm>
            <a:off x="3016101" y="241053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14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3E2ED1-489F-DC48-84B1-AAF47EF01DE7}"/>
              </a:ext>
            </a:extLst>
          </p:cNvPr>
          <p:cNvSpPr/>
          <p:nvPr/>
        </p:nvSpPr>
        <p:spPr>
          <a:xfrm>
            <a:off x="4752110" y="241053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18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309A2C6-4290-2D43-A17D-4BEBBC54067A}"/>
              </a:ext>
            </a:extLst>
          </p:cNvPr>
          <p:cNvSpPr/>
          <p:nvPr/>
        </p:nvSpPr>
        <p:spPr>
          <a:xfrm>
            <a:off x="6139814" y="241053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19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B5A0912-5412-854C-8BC1-9636C3748C50}"/>
              </a:ext>
            </a:extLst>
          </p:cNvPr>
          <p:cNvSpPr/>
          <p:nvPr/>
        </p:nvSpPr>
        <p:spPr>
          <a:xfrm>
            <a:off x="7875182" y="241053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21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24FFE91-2E8B-D14B-B6CE-411348653BB3}"/>
              </a:ext>
            </a:extLst>
          </p:cNvPr>
          <p:cNvSpPr/>
          <p:nvPr/>
        </p:nvSpPr>
        <p:spPr>
          <a:xfrm>
            <a:off x="4212110" y="3429000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27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658C910-A7FA-1B45-88B9-4F2502594C17}"/>
              </a:ext>
            </a:extLst>
          </p:cNvPr>
          <p:cNvSpPr/>
          <p:nvPr/>
        </p:nvSpPr>
        <p:spPr>
          <a:xfrm>
            <a:off x="3557385" y="3429000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17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B4369B0-F6C0-8A46-8180-79FFC2C276A8}"/>
              </a:ext>
            </a:extLst>
          </p:cNvPr>
          <p:cNvSpPr/>
          <p:nvPr/>
        </p:nvSpPr>
        <p:spPr>
          <a:xfrm>
            <a:off x="2476101" y="3429000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33</a:t>
            </a:r>
            <a:endParaRPr lang="en-KR" b="1" dirty="0">
              <a:latin typeface="Consolas" panose="020B0609020204030204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51AD77-4F87-E94B-844F-2E67512CEC52}"/>
              </a:ext>
            </a:extLst>
          </p:cNvPr>
          <p:cNvCxnSpPr>
            <a:stCxn id="2" idx="3"/>
            <a:endCxn id="68" idx="7"/>
          </p:cNvCxnSpPr>
          <p:nvPr/>
        </p:nvCxnSpPr>
        <p:spPr>
          <a:xfrm flipH="1">
            <a:off x="4359521" y="960649"/>
            <a:ext cx="1177607" cy="5106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718B6-46A2-504E-AD20-6709F9ECDF6B}"/>
              </a:ext>
            </a:extLst>
          </p:cNvPr>
          <p:cNvCxnSpPr>
            <a:cxnSpLocks/>
            <a:stCxn id="2" idx="5"/>
            <a:endCxn id="69" idx="1"/>
          </p:cNvCxnSpPr>
          <p:nvPr/>
        </p:nvCxnSpPr>
        <p:spPr>
          <a:xfrm>
            <a:off x="5918966" y="960649"/>
            <a:ext cx="1163427" cy="5106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6A401-7336-694E-A9DD-97D638AF34DF}"/>
              </a:ext>
            </a:extLst>
          </p:cNvPr>
          <p:cNvCxnSpPr>
            <a:cxnSpLocks/>
            <a:stCxn id="68" idx="5"/>
            <a:endCxn id="72" idx="0"/>
          </p:cNvCxnSpPr>
          <p:nvPr/>
        </p:nvCxnSpPr>
        <p:spPr>
          <a:xfrm>
            <a:off x="4359521" y="1853142"/>
            <a:ext cx="662589" cy="5573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087C5ED-572D-F540-98BD-9145D87101D6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286101" y="1853142"/>
            <a:ext cx="691582" cy="5573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41380CA-798D-E147-A6B0-D776C46A49AF}"/>
              </a:ext>
            </a:extLst>
          </p:cNvPr>
          <p:cNvCxnSpPr>
            <a:cxnSpLocks/>
            <a:stCxn id="69" idx="3"/>
            <a:endCxn id="73" idx="0"/>
          </p:cNvCxnSpPr>
          <p:nvPr/>
        </p:nvCxnSpPr>
        <p:spPr>
          <a:xfrm flipH="1">
            <a:off x="6409814" y="1853142"/>
            <a:ext cx="672579" cy="5573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6E8237C-1174-E948-8AE1-57730DFF5284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7464231" y="1853142"/>
            <a:ext cx="680951" cy="5573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9A19186-F001-C34A-8587-93C2EEB6A8BD}"/>
              </a:ext>
            </a:extLst>
          </p:cNvPr>
          <p:cNvCxnSpPr>
            <a:cxnSpLocks/>
            <a:stCxn id="70" idx="3"/>
            <a:endCxn id="79" idx="0"/>
          </p:cNvCxnSpPr>
          <p:nvPr/>
        </p:nvCxnSpPr>
        <p:spPr>
          <a:xfrm flipH="1">
            <a:off x="2746101" y="2871454"/>
            <a:ext cx="349081" cy="5575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8424712-EB8A-C943-8ED3-849A1D7FB580}"/>
              </a:ext>
            </a:extLst>
          </p:cNvPr>
          <p:cNvCxnSpPr>
            <a:cxnSpLocks/>
            <a:stCxn id="70" idx="5"/>
            <a:endCxn id="78" idx="0"/>
          </p:cNvCxnSpPr>
          <p:nvPr/>
        </p:nvCxnSpPr>
        <p:spPr>
          <a:xfrm>
            <a:off x="3477020" y="2871454"/>
            <a:ext cx="350365" cy="5575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AA523FA-3C0E-584D-BE92-0958790149E5}"/>
              </a:ext>
            </a:extLst>
          </p:cNvPr>
          <p:cNvCxnSpPr>
            <a:cxnSpLocks/>
            <a:stCxn id="72" idx="3"/>
            <a:endCxn id="76" idx="0"/>
          </p:cNvCxnSpPr>
          <p:nvPr/>
        </p:nvCxnSpPr>
        <p:spPr>
          <a:xfrm flipH="1">
            <a:off x="4482110" y="2871454"/>
            <a:ext cx="349081" cy="5575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63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460399E-C358-4A4B-ACAF-661B7F802319}"/>
              </a:ext>
            </a:extLst>
          </p:cNvPr>
          <p:cNvSpPr/>
          <p:nvPr/>
        </p:nvSpPr>
        <p:spPr>
          <a:xfrm>
            <a:off x="5458047" y="499730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5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B41DEE2-7D73-274D-82C0-5FA896D5B0ED}"/>
              </a:ext>
            </a:extLst>
          </p:cNvPr>
          <p:cNvSpPr/>
          <p:nvPr/>
        </p:nvSpPr>
        <p:spPr>
          <a:xfrm>
            <a:off x="3898602" y="1392223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9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C53699-8285-C24B-B32F-2BC059F00488}"/>
              </a:ext>
            </a:extLst>
          </p:cNvPr>
          <p:cNvSpPr/>
          <p:nvPr/>
        </p:nvSpPr>
        <p:spPr>
          <a:xfrm>
            <a:off x="7003312" y="1392223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11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ED79659-75D9-624B-A095-2629CD946D44}"/>
              </a:ext>
            </a:extLst>
          </p:cNvPr>
          <p:cNvSpPr/>
          <p:nvPr/>
        </p:nvSpPr>
        <p:spPr>
          <a:xfrm>
            <a:off x="3016101" y="241053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14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3E2ED1-489F-DC48-84B1-AAF47EF01DE7}"/>
              </a:ext>
            </a:extLst>
          </p:cNvPr>
          <p:cNvSpPr/>
          <p:nvPr/>
        </p:nvSpPr>
        <p:spPr>
          <a:xfrm>
            <a:off x="4752110" y="241053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18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309A2C6-4290-2D43-A17D-4BEBBC54067A}"/>
              </a:ext>
            </a:extLst>
          </p:cNvPr>
          <p:cNvSpPr/>
          <p:nvPr/>
        </p:nvSpPr>
        <p:spPr>
          <a:xfrm>
            <a:off x="6139814" y="241053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19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B5A0912-5412-854C-8BC1-9636C3748C50}"/>
              </a:ext>
            </a:extLst>
          </p:cNvPr>
          <p:cNvSpPr/>
          <p:nvPr/>
        </p:nvSpPr>
        <p:spPr>
          <a:xfrm>
            <a:off x="7875182" y="241053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21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24FFE91-2E8B-D14B-B6CE-411348653BB3}"/>
              </a:ext>
            </a:extLst>
          </p:cNvPr>
          <p:cNvSpPr/>
          <p:nvPr/>
        </p:nvSpPr>
        <p:spPr>
          <a:xfrm>
            <a:off x="4212110" y="3429000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27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658C910-A7FA-1B45-88B9-4F2502594C17}"/>
              </a:ext>
            </a:extLst>
          </p:cNvPr>
          <p:cNvSpPr/>
          <p:nvPr/>
        </p:nvSpPr>
        <p:spPr>
          <a:xfrm>
            <a:off x="3557385" y="3429000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17</a:t>
            </a:r>
            <a:endParaRPr lang="en-KR" b="1" dirty="0">
              <a:latin typeface="Consolas" panose="020B0609020204030204" pitchFamily="49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B4369B0-F6C0-8A46-8180-79FFC2C276A8}"/>
              </a:ext>
            </a:extLst>
          </p:cNvPr>
          <p:cNvSpPr/>
          <p:nvPr/>
        </p:nvSpPr>
        <p:spPr>
          <a:xfrm>
            <a:off x="2476101" y="3429000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33</a:t>
            </a:r>
            <a:endParaRPr lang="en-KR" b="1" dirty="0">
              <a:latin typeface="Consolas" panose="020B0609020204030204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51AD77-4F87-E94B-844F-2E67512CEC52}"/>
              </a:ext>
            </a:extLst>
          </p:cNvPr>
          <p:cNvCxnSpPr>
            <a:stCxn id="2" idx="3"/>
            <a:endCxn id="68" idx="7"/>
          </p:cNvCxnSpPr>
          <p:nvPr/>
        </p:nvCxnSpPr>
        <p:spPr>
          <a:xfrm flipH="1">
            <a:off x="4359521" y="960649"/>
            <a:ext cx="1177607" cy="5106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718B6-46A2-504E-AD20-6709F9ECDF6B}"/>
              </a:ext>
            </a:extLst>
          </p:cNvPr>
          <p:cNvCxnSpPr>
            <a:cxnSpLocks/>
            <a:stCxn id="2" idx="5"/>
            <a:endCxn id="69" idx="1"/>
          </p:cNvCxnSpPr>
          <p:nvPr/>
        </p:nvCxnSpPr>
        <p:spPr>
          <a:xfrm>
            <a:off x="5918966" y="960649"/>
            <a:ext cx="1163427" cy="5106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6A401-7336-694E-A9DD-97D638AF34DF}"/>
              </a:ext>
            </a:extLst>
          </p:cNvPr>
          <p:cNvCxnSpPr>
            <a:cxnSpLocks/>
            <a:stCxn id="68" idx="5"/>
            <a:endCxn id="72" idx="0"/>
          </p:cNvCxnSpPr>
          <p:nvPr/>
        </p:nvCxnSpPr>
        <p:spPr>
          <a:xfrm>
            <a:off x="4359521" y="1853142"/>
            <a:ext cx="662589" cy="5573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087C5ED-572D-F540-98BD-9145D87101D6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286101" y="1853142"/>
            <a:ext cx="691582" cy="5573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41380CA-798D-E147-A6B0-D776C46A49AF}"/>
              </a:ext>
            </a:extLst>
          </p:cNvPr>
          <p:cNvCxnSpPr>
            <a:cxnSpLocks/>
            <a:stCxn id="69" idx="3"/>
            <a:endCxn id="73" idx="0"/>
          </p:cNvCxnSpPr>
          <p:nvPr/>
        </p:nvCxnSpPr>
        <p:spPr>
          <a:xfrm flipH="1">
            <a:off x="6409814" y="1853142"/>
            <a:ext cx="672579" cy="5573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6E8237C-1174-E948-8AE1-57730DFF5284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7464231" y="1853142"/>
            <a:ext cx="680951" cy="5573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9A19186-F001-C34A-8587-93C2EEB6A8BD}"/>
              </a:ext>
            </a:extLst>
          </p:cNvPr>
          <p:cNvCxnSpPr>
            <a:cxnSpLocks/>
            <a:stCxn id="70" idx="3"/>
            <a:endCxn id="79" idx="0"/>
          </p:cNvCxnSpPr>
          <p:nvPr/>
        </p:nvCxnSpPr>
        <p:spPr>
          <a:xfrm flipH="1">
            <a:off x="2746101" y="2871454"/>
            <a:ext cx="349081" cy="5575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8424712-EB8A-C943-8ED3-849A1D7FB580}"/>
              </a:ext>
            </a:extLst>
          </p:cNvPr>
          <p:cNvCxnSpPr>
            <a:cxnSpLocks/>
            <a:stCxn id="70" idx="5"/>
            <a:endCxn id="78" idx="0"/>
          </p:cNvCxnSpPr>
          <p:nvPr/>
        </p:nvCxnSpPr>
        <p:spPr>
          <a:xfrm>
            <a:off x="3477020" y="2871454"/>
            <a:ext cx="350365" cy="5575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AA523FA-3C0E-584D-BE92-0958790149E5}"/>
              </a:ext>
            </a:extLst>
          </p:cNvPr>
          <p:cNvCxnSpPr>
            <a:cxnSpLocks/>
            <a:stCxn id="72" idx="3"/>
            <a:endCxn id="76" idx="0"/>
          </p:cNvCxnSpPr>
          <p:nvPr/>
        </p:nvCxnSpPr>
        <p:spPr>
          <a:xfrm flipH="1">
            <a:off x="4482110" y="2871454"/>
            <a:ext cx="349081" cy="5575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54272"/>
              </p:ext>
            </p:extLst>
          </p:nvPr>
        </p:nvGraphicFramePr>
        <p:xfrm>
          <a:off x="2665467" y="4925777"/>
          <a:ext cx="5951946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08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  <a:gridCol w="541086">
                  <a:extLst>
                    <a:ext uri="{9D8B030D-6E8A-4147-A177-3AD203B41FA5}">
                      <a16:colId xmlns:a16="http://schemas.microsoft.com/office/drawing/2014/main" val="1605258946"/>
                    </a:ext>
                  </a:extLst>
                </a:gridCol>
                <a:gridCol w="541086">
                  <a:extLst>
                    <a:ext uri="{9D8B030D-6E8A-4147-A177-3AD203B41FA5}">
                      <a16:colId xmlns:a16="http://schemas.microsoft.com/office/drawing/2014/main" val="3928133846"/>
                    </a:ext>
                  </a:extLst>
                </a:gridCol>
                <a:gridCol w="541086">
                  <a:extLst>
                    <a:ext uri="{9D8B030D-6E8A-4147-A177-3AD203B41FA5}">
                      <a16:colId xmlns:a16="http://schemas.microsoft.com/office/drawing/2014/main" val="3260688277"/>
                    </a:ext>
                  </a:extLst>
                </a:gridCol>
                <a:gridCol w="541086">
                  <a:extLst>
                    <a:ext uri="{9D8B030D-6E8A-4147-A177-3AD203B41FA5}">
                      <a16:colId xmlns:a16="http://schemas.microsoft.com/office/drawing/2014/main" val="540277554"/>
                    </a:ext>
                  </a:extLst>
                </a:gridCol>
                <a:gridCol w="541086">
                  <a:extLst>
                    <a:ext uri="{9D8B030D-6E8A-4147-A177-3AD203B41FA5}">
                      <a16:colId xmlns:a16="http://schemas.microsoft.com/office/drawing/2014/main" val="2547093475"/>
                    </a:ext>
                  </a:extLst>
                </a:gridCol>
                <a:gridCol w="541086">
                  <a:extLst>
                    <a:ext uri="{9D8B030D-6E8A-4147-A177-3AD203B41FA5}">
                      <a16:colId xmlns:a16="http://schemas.microsoft.com/office/drawing/2014/main" val="2014705367"/>
                    </a:ext>
                  </a:extLst>
                </a:gridCol>
                <a:gridCol w="541086">
                  <a:extLst>
                    <a:ext uri="{9D8B030D-6E8A-4147-A177-3AD203B41FA5}">
                      <a16:colId xmlns:a16="http://schemas.microsoft.com/office/drawing/2014/main" val="86863180"/>
                    </a:ext>
                  </a:extLst>
                </a:gridCol>
                <a:gridCol w="541086">
                  <a:extLst>
                    <a:ext uri="{9D8B030D-6E8A-4147-A177-3AD203B41FA5}">
                      <a16:colId xmlns:a16="http://schemas.microsoft.com/office/drawing/2014/main" val="1017593832"/>
                    </a:ext>
                  </a:extLst>
                </a:gridCol>
                <a:gridCol w="541086">
                  <a:extLst>
                    <a:ext uri="{9D8B030D-6E8A-4147-A177-3AD203B41FA5}">
                      <a16:colId xmlns:a16="http://schemas.microsoft.com/office/drawing/2014/main" val="373660398"/>
                    </a:ext>
                  </a:extLst>
                </a:gridCol>
                <a:gridCol w="541086">
                  <a:extLst>
                    <a:ext uri="{9D8B030D-6E8A-4147-A177-3AD203B41FA5}">
                      <a16:colId xmlns:a16="http://schemas.microsoft.com/office/drawing/2014/main" val="3444546744"/>
                    </a:ext>
                  </a:extLst>
                </a:gridCol>
              </a:tblGrid>
              <a:tr h="3327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0</a:t>
                      </a:r>
                      <a:endParaRPr lang="en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1</a:t>
                      </a:r>
                      <a:endParaRPr lang="en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2</a:t>
                      </a:r>
                      <a:endParaRPr lang="en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3</a:t>
                      </a:r>
                      <a:endParaRPr lang="en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4</a:t>
                      </a:r>
                      <a:endParaRPr lang="en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5</a:t>
                      </a:r>
                      <a:endParaRPr lang="en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6</a:t>
                      </a:r>
                      <a:endParaRPr lang="en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7</a:t>
                      </a:r>
                      <a:endParaRPr lang="en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8</a:t>
                      </a:r>
                      <a:endParaRPr lang="en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9</a:t>
                      </a:r>
                      <a:endParaRPr lang="en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9FF482D9-B8E8-DB4A-9795-83D038FC8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86658"/>
              </p:ext>
            </p:extLst>
          </p:nvPr>
        </p:nvGraphicFramePr>
        <p:xfrm>
          <a:off x="2665467" y="4368564"/>
          <a:ext cx="5951946" cy="5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086">
                  <a:extLst>
                    <a:ext uri="{9D8B030D-6E8A-4147-A177-3AD203B41FA5}">
                      <a16:colId xmlns:a16="http://schemas.microsoft.com/office/drawing/2014/main" val="2818086164"/>
                    </a:ext>
                  </a:extLst>
                </a:gridCol>
                <a:gridCol w="54108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  <a:gridCol w="541086">
                  <a:extLst>
                    <a:ext uri="{9D8B030D-6E8A-4147-A177-3AD203B41FA5}">
                      <a16:colId xmlns:a16="http://schemas.microsoft.com/office/drawing/2014/main" val="1605258946"/>
                    </a:ext>
                  </a:extLst>
                </a:gridCol>
                <a:gridCol w="541086">
                  <a:extLst>
                    <a:ext uri="{9D8B030D-6E8A-4147-A177-3AD203B41FA5}">
                      <a16:colId xmlns:a16="http://schemas.microsoft.com/office/drawing/2014/main" val="3928133846"/>
                    </a:ext>
                  </a:extLst>
                </a:gridCol>
                <a:gridCol w="541086">
                  <a:extLst>
                    <a:ext uri="{9D8B030D-6E8A-4147-A177-3AD203B41FA5}">
                      <a16:colId xmlns:a16="http://schemas.microsoft.com/office/drawing/2014/main" val="3260688277"/>
                    </a:ext>
                  </a:extLst>
                </a:gridCol>
                <a:gridCol w="541086">
                  <a:extLst>
                    <a:ext uri="{9D8B030D-6E8A-4147-A177-3AD203B41FA5}">
                      <a16:colId xmlns:a16="http://schemas.microsoft.com/office/drawing/2014/main" val="540277554"/>
                    </a:ext>
                  </a:extLst>
                </a:gridCol>
                <a:gridCol w="541086">
                  <a:extLst>
                    <a:ext uri="{9D8B030D-6E8A-4147-A177-3AD203B41FA5}">
                      <a16:colId xmlns:a16="http://schemas.microsoft.com/office/drawing/2014/main" val="2547093475"/>
                    </a:ext>
                  </a:extLst>
                </a:gridCol>
                <a:gridCol w="541086">
                  <a:extLst>
                    <a:ext uri="{9D8B030D-6E8A-4147-A177-3AD203B41FA5}">
                      <a16:colId xmlns:a16="http://schemas.microsoft.com/office/drawing/2014/main" val="2014705367"/>
                    </a:ext>
                  </a:extLst>
                </a:gridCol>
                <a:gridCol w="541086">
                  <a:extLst>
                    <a:ext uri="{9D8B030D-6E8A-4147-A177-3AD203B41FA5}">
                      <a16:colId xmlns:a16="http://schemas.microsoft.com/office/drawing/2014/main" val="86863180"/>
                    </a:ext>
                  </a:extLst>
                </a:gridCol>
                <a:gridCol w="541086">
                  <a:extLst>
                    <a:ext uri="{9D8B030D-6E8A-4147-A177-3AD203B41FA5}">
                      <a16:colId xmlns:a16="http://schemas.microsoft.com/office/drawing/2014/main" val="1017593832"/>
                    </a:ext>
                  </a:extLst>
                </a:gridCol>
                <a:gridCol w="541086">
                  <a:extLst>
                    <a:ext uri="{9D8B030D-6E8A-4147-A177-3AD203B41FA5}">
                      <a16:colId xmlns:a16="http://schemas.microsoft.com/office/drawing/2014/main" val="37366039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5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9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11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14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18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19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21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33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17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27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56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460399E-C358-4A4B-ACAF-661B7F802319}"/>
              </a:ext>
            </a:extLst>
          </p:cNvPr>
          <p:cNvSpPr>
            <a:spLocks noChangeAspect="1"/>
          </p:cNvSpPr>
          <p:nvPr/>
        </p:nvSpPr>
        <p:spPr>
          <a:xfrm>
            <a:off x="2898892" y="11358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5</a:t>
            </a:r>
            <a:endParaRPr lang="en-KR" b="1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B41DEE2-7D73-274D-82C0-5FA896D5B0ED}"/>
              </a:ext>
            </a:extLst>
          </p:cNvPr>
          <p:cNvSpPr>
            <a:spLocks noChangeAspect="1"/>
          </p:cNvSpPr>
          <p:nvPr/>
        </p:nvSpPr>
        <p:spPr>
          <a:xfrm>
            <a:off x="1538099" y="952910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9</a:t>
            </a:r>
            <a:endParaRPr lang="en-KR" b="1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C53699-8285-C24B-B32F-2BC059F00488}"/>
              </a:ext>
            </a:extLst>
          </p:cNvPr>
          <p:cNvSpPr>
            <a:spLocks noChangeAspect="1"/>
          </p:cNvSpPr>
          <p:nvPr/>
        </p:nvSpPr>
        <p:spPr>
          <a:xfrm>
            <a:off x="4281299" y="952910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11</a:t>
            </a:r>
            <a:endParaRPr lang="en-KR" b="1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ED79659-75D9-624B-A095-2629CD946D44}"/>
              </a:ext>
            </a:extLst>
          </p:cNvPr>
          <p:cNvSpPr>
            <a:spLocks noChangeAspect="1"/>
          </p:cNvSpPr>
          <p:nvPr/>
        </p:nvSpPr>
        <p:spPr>
          <a:xfrm>
            <a:off x="655598" y="186489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14</a:t>
            </a:r>
            <a:endParaRPr lang="en-KR" b="1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3E2ED1-489F-DC48-84B1-AAF47EF01DE7}"/>
              </a:ext>
            </a:extLst>
          </p:cNvPr>
          <p:cNvSpPr>
            <a:spLocks noChangeAspect="1"/>
          </p:cNvSpPr>
          <p:nvPr/>
        </p:nvSpPr>
        <p:spPr>
          <a:xfrm>
            <a:off x="2391607" y="186489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18</a:t>
            </a:r>
            <a:endParaRPr lang="en-KR" b="1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309A2C6-4290-2D43-A17D-4BEBBC54067A}"/>
              </a:ext>
            </a:extLst>
          </p:cNvPr>
          <p:cNvSpPr>
            <a:spLocks noChangeAspect="1"/>
          </p:cNvSpPr>
          <p:nvPr/>
        </p:nvSpPr>
        <p:spPr>
          <a:xfrm>
            <a:off x="3417801" y="186489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19</a:t>
            </a:r>
            <a:endParaRPr lang="en-KR" b="1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B5A0912-5412-854C-8BC1-9636C3748C50}"/>
              </a:ext>
            </a:extLst>
          </p:cNvPr>
          <p:cNvSpPr>
            <a:spLocks noChangeAspect="1"/>
          </p:cNvSpPr>
          <p:nvPr/>
        </p:nvSpPr>
        <p:spPr>
          <a:xfrm>
            <a:off x="5134230" y="186489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21</a:t>
            </a:r>
            <a:endParaRPr lang="en-KR" b="1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24FFE91-2E8B-D14B-B6CE-411348653BB3}"/>
              </a:ext>
            </a:extLst>
          </p:cNvPr>
          <p:cNvSpPr>
            <a:spLocks noChangeAspect="1"/>
          </p:cNvSpPr>
          <p:nvPr/>
        </p:nvSpPr>
        <p:spPr>
          <a:xfrm>
            <a:off x="1851607" y="2777027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27</a:t>
            </a:r>
            <a:endParaRPr lang="en-KR" b="1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658C910-A7FA-1B45-88B9-4F2502594C17}"/>
              </a:ext>
            </a:extLst>
          </p:cNvPr>
          <p:cNvSpPr>
            <a:spLocks noChangeAspect="1"/>
          </p:cNvSpPr>
          <p:nvPr/>
        </p:nvSpPr>
        <p:spPr>
          <a:xfrm>
            <a:off x="1196882" y="2777027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17</a:t>
            </a:r>
            <a:endParaRPr lang="en-KR" b="1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B4369B0-F6C0-8A46-8180-79FFC2C276A8}"/>
              </a:ext>
            </a:extLst>
          </p:cNvPr>
          <p:cNvSpPr>
            <a:spLocks noChangeAspect="1"/>
          </p:cNvSpPr>
          <p:nvPr/>
        </p:nvSpPr>
        <p:spPr>
          <a:xfrm>
            <a:off x="115598" y="2777027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33</a:t>
            </a:r>
            <a:endParaRPr lang="en-KR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51AD77-4F87-E94B-844F-2E67512CEC52}"/>
              </a:ext>
            </a:extLst>
          </p:cNvPr>
          <p:cNvCxnSpPr>
            <a:stCxn id="2" idx="3"/>
            <a:endCxn id="68" idx="7"/>
          </p:cNvCxnSpPr>
          <p:nvPr/>
        </p:nvCxnSpPr>
        <p:spPr>
          <a:xfrm flipH="1">
            <a:off x="1906834" y="482317"/>
            <a:ext cx="1055323" cy="533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718B6-46A2-504E-AD20-6709F9ECDF6B}"/>
              </a:ext>
            </a:extLst>
          </p:cNvPr>
          <p:cNvCxnSpPr>
            <a:cxnSpLocks/>
            <a:stCxn id="2" idx="5"/>
            <a:endCxn id="69" idx="1"/>
          </p:cNvCxnSpPr>
          <p:nvPr/>
        </p:nvCxnSpPr>
        <p:spPr>
          <a:xfrm>
            <a:off x="3267627" y="482317"/>
            <a:ext cx="1076937" cy="533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6A401-7336-694E-A9DD-97D638AF34DF}"/>
              </a:ext>
            </a:extLst>
          </p:cNvPr>
          <p:cNvCxnSpPr>
            <a:cxnSpLocks/>
            <a:stCxn id="68" idx="5"/>
            <a:endCxn id="72" idx="0"/>
          </p:cNvCxnSpPr>
          <p:nvPr/>
        </p:nvCxnSpPr>
        <p:spPr>
          <a:xfrm>
            <a:off x="1906834" y="1321645"/>
            <a:ext cx="700773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087C5ED-572D-F540-98BD-9145D87101D6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871598" y="1321645"/>
            <a:ext cx="729766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41380CA-798D-E147-A6B0-D776C46A49AF}"/>
              </a:ext>
            </a:extLst>
          </p:cNvPr>
          <p:cNvCxnSpPr>
            <a:cxnSpLocks/>
            <a:stCxn id="69" idx="3"/>
            <a:endCxn id="73" idx="0"/>
          </p:cNvCxnSpPr>
          <p:nvPr/>
        </p:nvCxnSpPr>
        <p:spPr>
          <a:xfrm flipH="1">
            <a:off x="3633801" y="1321645"/>
            <a:ext cx="710763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6E8237C-1174-E948-8AE1-57730DFF5284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4650034" y="1321645"/>
            <a:ext cx="700196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9A19186-F001-C34A-8587-93C2EEB6A8BD}"/>
              </a:ext>
            </a:extLst>
          </p:cNvPr>
          <p:cNvCxnSpPr>
            <a:cxnSpLocks/>
            <a:stCxn id="70" idx="3"/>
            <a:endCxn id="79" idx="0"/>
          </p:cNvCxnSpPr>
          <p:nvPr/>
        </p:nvCxnSpPr>
        <p:spPr>
          <a:xfrm flipH="1">
            <a:off x="331598" y="2233627"/>
            <a:ext cx="387265" cy="543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8424712-EB8A-C943-8ED3-849A1D7FB580}"/>
              </a:ext>
            </a:extLst>
          </p:cNvPr>
          <p:cNvCxnSpPr>
            <a:cxnSpLocks/>
            <a:stCxn id="70" idx="5"/>
            <a:endCxn id="78" idx="0"/>
          </p:cNvCxnSpPr>
          <p:nvPr/>
        </p:nvCxnSpPr>
        <p:spPr>
          <a:xfrm>
            <a:off x="1024333" y="2233627"/>
            <a:ext cx="388549" cy="543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AA523FA-3C0E-584D-BE92-0958790149E5}"/>
              </a:ext>
            </a:extLst>
          </p:cNvPr>
          <p:cNvCxnSpPr>
            <a:cxnSpLocks/>
            <a:stCxn id="72" idx="3"/>
            <a:endCxn id="76" idx="0"/>
          </p:cNvCxnSpPr>
          <p:nvPr/>
        </p:nvCxnSpPr>
        <p:spPr>
          <a:xfrm flipH="1">
            <a:off x="2067607" y="2233627"/>
            <a:ext cx="387265" cy="543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273E49D-D564-A745-85BA-E6157613C3CC}"/>
              </a:ext>
            </a:extLst>
          </p:cNvPr>
          <p:cNvSpPr>
            <a:spLocks noChangeAspect="1"/>
          </p:cNvSpPr>
          <p:nvPr/>
        </p:nvSpPr>
        <p:spPr>
          <a:xfrm>
            <a:off x="2932081" y="2777027"/>
            <a:ext cx="432000" cy="432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7</a:t>
            </a:r>
            <a:endParaRPr lang="en-KR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7CFFFF-3B49-644A-9624-8496A54C58C5}"/>
              </a:ext>
            </a:extLst>
          </p:cNvPr>
          <p:cNvCxnSpPr>
            <a:cxnSpLocks/>
            <a:stCxn id="72" idx="5"/>
            <a:endCxn id="21" idx="0"/>
          </p:cNvCxnSpPr>
          <p:nvPr/>
        </p:nvCxnSpPr>
        <p:spPr>
          <a:xfrm>
            <a:off x="2760342" y="2233627"/>
            <a:ext cx="387739" cy="543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ECD981F-3BCB-654B-81F9-96AA98435B46}"/>
              </a:ext>
            </a:extLst>
          </p:cNvPr>
          <p:cNvSpPr>
            <a:spLocks noChangeAspect="1"/>
          </p:cNvSpPr>
          <p:nvPr/>
        </p:nvSpPr>
        <p:spPr>
          <a:xfrm>
            <a:off x="9229843" y="11358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5</a:t>
            </a:r>
            <a:endParaRPr lang="en-KR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E083E92-8108-124A-96D3-EBF7708B1666}"/>
              </a:ext>
            </a:extLst>
          </p:cNvPr>
          <p:cNvSpPr>
            <a:spLocks noChangeAspect="1"/>
          </p:cNvSpPr>
          <p:nvPr/>
        </p:nvSpPr>
        <p:spPr>
          <a:xfrm>
            <a:off x="7670398" y="952910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9</a:t>
            </a:r>
            <a:endParaRPr lang="en-KR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F3002AE-4364-8940-ADAD-FC9502801ED6}"/>
              </a:ext>
            </a:extLst>
          </p:cNvPr>
          <p:cNvSpPr>
            <a:spLocks noChangeAspect="1"/>
          </p:cNvSpPr>
          <p:nvPr/>
        </p:nvSpPr>
        <p:spPr>
          <a:xfrm>
            <a:off x="10597117" y="952910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11</a:t>
            </a:r>
            <a:endParaRPr lang="en-KR" b="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76FCDB-5916-F146-A77C-9F5C7FCB3800}"/>
              </a:ext>
            </a:extLst>
          </p:cNvPr>
          <p:cNvSpPr>
            <a:spLocks noChangeAspect="1"/>
          </p:cNvSpPr>
          <p:nvPr/>
        </p:nvSpPr>
        <p:spPr>
          <a:xfrm>
            <a:off x="6787897" y="186489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14</a:t>
            </a:r>
            <a:endParaRPr lang="en-KR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560F89-AAB3-9447-9FAE-E1F282ECAB30}"/>
              </a:ext>
            </a:extLst>
          </p:cNvPr>
          <p:cNvSpPr>
            <a:spLocks noChangeAspect="1"/>
          </p:cNvSpPr>
          <p:nvPr/>
        </p:nvSpPr>
        <p:spPr>
          <a:xfrm>
            <a:off x="9733619" y="186489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19</a:t>
            </a:r>
            <a:endParaRPr lang="en-KR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E5230F5-6A5C-D74B-82FE-FE39052613E8}"/>
              </a:ext>
            </a:extLst>
          </p:cNvPr>
          <p:cNvSpPr>
            <a:spLocks noChangeAspect="1"/>
          </p:cNvSpPr>
          <p:nvPr/>
        </p:nvSpPr>
        <p:spPr>
          <a:xfrm>
            <a:off x="11468987" y="186489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21</a:t>
            </a:r>
            <a:endParaRPr lang="en-KR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134189-C09F-6E4E-A59D-254CE1695CDD}"/>
              </a:ext>
            </a:extLst>
          </p:cNvPr>
          <p:cNvSpPr>
            <a:spLocks noChangeAspect="1"/>
          </p:cNvSpPr>
          <p:nvPr/>
        </p:nvSpPr>
        <p:spPr>
          <a:xfrm>
            <a:off x="7983906" y="2777027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27</a:t>
            </a:r>
            <a:endParaRPr lang="en-KR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811358-536D-1546-B1EF-3A3B6CC52F33}"/>
              </a:ext>
            </a:extLst>
          </p:cNvPr>
          <p:cNvSpPr>
            <a:spLocks noChangeAspect="1"/>
          </p:cNvSpPr>
          <p:nvPr/>
        </p:nvSpPr>
        <p:spPr>
          <a:xfrm>
            <a:off x="7329181" y="2777027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17</a:t>
            </a:r>
            <a:endParaRPr lang="en-KR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A80D525-D788-AC40-825A-609179E5E8BB}"/>
              </a:ext>
            </a:extLst>
          </p:cNvPr>
          <p:cNvSpPr>
            <a:spLocks noChangeAspect="1"/>
          </p:cNvSpPr>
          <p:nvPr/>
        </p:nvSpPr>
        <p:spPr>
          <a:xfrm>
            <a:off x="6247897" y="2777027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33</a:t>
            </a:r>
            <a:endParaRPr lang="en-KR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F9FFE8-7285-6440-9BC8-EE7372CDCBC0}"/>
              </a:ext>
            </a:extLst>
          </p:cNvPr>
          <p:cNvCxnSpPr>
            <a:stCxn id="26" idx="3"/>
            <a:endCxn id="27" idx="7"/>
          </p:cNvCxnSpPr>
          <p:nvPr/>
        </p:nvCxnSpPr>
        <p:spPr>
          <a:xfrm flipH="1">
            <a:off x="8039133" y="482317"/>
            <a:ext cx="1253975" cy="533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E7ED32-CD36-7F41-A309-65405307BDF2}"/>
              </a:ext>
            </a:extLst>
          </p:cNvPr>
          <p:cNvCxnSpPr>
            <a:cxnSpLocks/>
            <a:stCxn id="26" idx="5"/>
            <a:endCxn id="28" idx="1"/>
          </p:cNvCxnSpPr>
          <p:nvPr/>
        </p:nvCxnSpPr>
        <p:spPr>
          <a:xfrm>
            <a:off x="9598578" y="482317"/>
            <a:ext cx="1061804" cy="533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540125-2D6C-D043-98A7-22C9563283EE}"/>
              </a:ext>
            </a:extLst>
          </p:cNvPr>
          <p:cNvCxnSpPr>
            <a:cxnSpLocks/>
            <a:stCxn id="27" idx="5"/>
            <a:endCxn id="48" idx="0"/>
          </p:cNvCxnSpPr>
          <p:nvPr/>
        </p:nvCxnSpPr>
        <p:spPr>
          <a:xfrm>
            <a:off x="8039133" y="1321645"/>
            <a:ext cx="700773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71AF65-68F6-D24A-80E6-CC231EDA7A23}"/>
              </a:ext>
            </a:extLst>
          </p:cNvPr>
          <p:cNvCxnSpPr>
            <a:cxnSpLocks/>
            <a:stCxn id="27" idx="3"/>
            <a:endCxn id="29" idx="0"/>
          </p:cNvCxnSpPr>
          <p:nvPr/>
        </p:nvCxnSpPr>
        <p:spPr>
          <a:xfrm flipH="1">
            <a:off x="7003897" y="1321645"/>
            <a:ext cx="729766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C2FEE3-F5F1-5A44-A307-3228BB0B13C2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 flipH="1">
            <a:off x="9949619" y="1321645"/>
            <a:ext cx="710763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71EC94-813E-C54B-A400-C3A465A8BE79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>
          <a:xfrm>
            <a:off x="10965852" y="1321645"/>
            <a:ext cx="719135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E67D19-3C44-BB45-977E-D4E9BF9161F7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 flipH="1">
            <a:off x="6463897" y="2233627"/>
            <a:ext cx="387265" cy="543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8E863A-3CE5-174C-B598-ECCEEB31FEC7}"/>
              </a:ext>
            </a:extLst>
          </p:cNvPr>
          <p:cNvCxnSpPr>
            <a:cxnSpLocks/>
            <a:stCxn id="29" idx="5"/>
            <a:endCxn id="34" idx="0"/>
          </p:cNvCxnSpPr>
          <p:nvPr/>
        </p:nvCxnSpPr>
        <p:spPr>
          <a:xfrm>
            <a:off x="7156632" y="2233627"/>
            <a:ext cx="388549" cy="543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5608851-7F24-5B4F-A719-5271C83416A0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 flipH="1">
            <a:off x="8199906" y="2233627"/>
            <a:ext cx="387265" cy="543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AD9EC2-36D1-1747-B062-150682270A46}"/>
              </a:ext>
            </a:extLst>
          </p:cNvPr>
          <p:cNvCxnSpPr>
            <a:cxnSpLocks/>
            <a:stCxn id="48" idx="5"/>
            <a:endCxn id="49" idx="0"/>
          </p:cNvCxnSpPr>
          <p:nvPr/>
        </p:nvCxnSpPr>
        <p:spPr>
          <a:xfrm>
            <a:off x="8892641" y="2233627"/>
            <a:ext cx="387739" cy="543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FDC7CA5-EC3B-FB4D-BE2A-32FDE01D24AA}"/>
              </a:ext>
            </a:extLst>
          </p:cNvPr>
          <p:cNvSpPr>
            <a:spLocks noChangeAspect="1"/>
          </p:cNvSpPr>
          <p:nvPr/>
        </p:nvSpPr>
        <p:spPr>
          <a:xfrm>
            <a:off x="8523906" y="1864892"/>
            <a:ext cx="432000" cy="432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7</a:t>
            </a:r>
            <a:endParaRPr lang="en-KR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FDAC6ED-6729-4243-96A1-0F917600CFD6}"/>
              </a:ext>
            </a:extLst>
          </p:cNvPr>
          <p:cNvSpPr>
            <a:spLocks noChangeAspect="1"/>
          </p:cNvSpPr>
          <p:nvPr/>
        </p:nvSpPr>
        <p:spPr>
          <a:xfrm>
            <a:off x="9064380" y="2777027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latin typeface="Consolas" panose="020B0609020204030204" pitchFamily="49" charset="0"/>
              </a:rPr>
              <a:t>18</a:t>
            </a:r>
            <a:endParaRPr lang="en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3E4717-B693-6A48-9EF8-7C25036CAC30}"/>
              </a:ext>
            </a:extLst>
          </p:cNvPr>
          <p:cNvSpPr txBox="1"/>
          <p:nvPr/>
        </p:nvSpPr>
        <p:spPr>
          <a:xfrm>
            <a:off x="3453551" y="2713609"/>
            <a:ext cx="89768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insert</a:t>
            </a:r>
          </a:p>
          <a:p>
            <a:r>
              <a:rPr lang="en-US" altLang="ko-KR" sz="1600" b="1" dirty="0" smtClean="0">
                <a:latin typeface="Consolas" panose="020B0609020204030204" pitchFamily="49" charset="0"/>
              </a:rPr>
              <a:t>new node</a:t>
            </a:r>
            <a:endParaRPr lang="en-KR" sz="1600" b="1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1F9414A-F9B5-5C40-AA1F-685FE9C8064E}"/>
              </a:ext>
            </a:extLst>
          </p:cNvPr>
          <p:cNvCxnSpPr>
            <a:cxnSpLocks/>
            <a:stCxn id="48" idx="6"/>
            <a:endCxn id="49" idx="7"/>
          </p:cNvCxnSpPr>
          <p:nvPr/>
        </p:nvCxnSpPr>
        <p:spPr>
          <a:xfrm>
            <a:off x="8955906" y="2080892"/>
            <a:ext cx="477209" cy="759400"/>
          </a:xfrm>
          <a:prstGeom prst="curvedConnector2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C4AD911-14E9-1E4B-AF20-B3B9497CE928}"/>
              </a:ext>
            </a:extLst>
          </p:cNvPr>
          <p:cNvSpPr txBox="1"/>
          <p:nvPr/>
        </p:nvSpPr>
        <p:spPr>
          <a:xfrm>
            <a:off x="9541589" y="2346438"/>
            <a:ext cx="67326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swim()</a:t>
            </a:r>
          </a:p>
          <a:p>
            <a:r>
              <a:rPr lang="en-US" altLang="ko-KR" sz="1600" b="1" dirty="0" smtClean="0">
                <a:latin typeface="Consolas" panose="020B0609020204030204" pitchFamily="49" charset="0"/>
              </a:rPr>
              <a:t>swap </a:t>
            </a:r>
            <a:r>
              <a:rPr lang="en-US" altLang="ko-KR" sz="1600" b="1" dirty="0">
                <a:latin typeface="Consolas" panose="020B0609020204030204" pitchFamily="49" charset="0"/>
              </a:rPr>
              <a:t>1</a:t>
            </a:r>
            <a:endParaRPr lang="en-KR" sz="1600" b="1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F272F928-D828-B849-9275-A6D6016EF7D4}"/>
              </a:ext>
            </a:extLst>
          </p:cNvPr>
          <p:cNvSpPr/>
          <p:nvPr/>
        </p:nvSpPr>
        <p:spPr>
          <a:xfrm>
            <a:off x="5730679" y="1047976"/>
            <a:ext cx="733218" cy="24186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KR" b="1"/>
          </a:p>
        </p:txBody>
      </p:sp>
      <p:grpSp>
        <p:nvGrpSpPr>
          <p:cNvPr id="3" name="그룹 2"/>
          <p:cNvGrpSpPr/>
          <p:nvPr/>
        </p:nvGrpSpPr>
        <p:grpSpPr>
          <a:xfrm>
            <a:off x="6097288" y="3383692"/>
            <a:ext cx="5653090" cy="3095445"/>
            <a:chOff x="2287400" y="3598019"/>
            <a:chExt cx="5653090" cy="3095445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55AC3E5-1720-494D-B158-09205C5E47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9346" y="3598019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5</a:t>
              </a:r>
              <a:endParaRPr lang="en-KR" b="1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BDBD8CC-8FBA-B34F-9FAC-651E7B961C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901" y="4437347"/>
              <a:ext cx="432000" cy="432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7</a:t>
              </a:r>
              <a:endParaRPr lang="en-KR" b="1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EE50279-18A8-AE4F-8E3E-BC4047796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6620" y="4437347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11</a:t>
              </a:r>
              <a:endParaRPr lang="en-KR" b="1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CE61C7C-96C4-A24E-98C4-B915EAC0A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7400" y="5349329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14</a:t>
              </a:r>
              <a:endParaRPr lang="en-KR" b="1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5B2EBB6-1C9C-8A4F-ADAF-66DF1D7B26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73122" y="5349329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19</a:t>
              </a:r>
              <a:endParaRPr lang="en-KR" b="1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98D8F16-7250-A141-B0A9-59DEAA0520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90" y="5349329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21</a:t>
              </a:r>
              <a:endParaRPr lang="en-KR" b="1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8AC102D-0D70-E14E-8EC5-FAE1AB9CD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3409" y="6261464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27</a:t>
              </a:r>
              <a:endParaRPr lang="en-KR" b="1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057815C-E024-B54D-9180-0F8A075214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8684" y="6261464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17</a:t>
              </a:r>
              <a:endParaRPr lang="en-KR" b="1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FE09942-D1A8-484B-A6BE-32FF9DF510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7400" y="6261464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33</a:t>
              </a:r>
              <a:endParaRPr lang="en-KR" b="1" dirty="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E80E1F6-C77F-6A4C-8626-5917A54076CA}"/>
                </a:ext>
              </a:extLst>
            </p:cNvPr>
            <p:cNvCxnSpPr>
              <a:stCxn id="71" idx="3"/>
              <a:endCxn id="74" idx="7"/>
            </p:cNvCxnSpPr>
            <p:nvPr/>
          </p:nvCxnSpPr>
          <p:spPr>
            <a:xfrm flipH="1">
              <a:off x="4078636" y="3966754"/>
              <a:ext cx="1253975" cy="5338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CC85C31-8033-DB45-9EEC-FE9DF0152612}"/>
                </a:ext>
              </a:extLst>
            </p:cNvPr>
            <p:cNvCxnSpPr>
              <a:cxnSpLocks/>
              <a:stCxn id="71" idx="5"/>
              <a:endCxn id="77" idx="1"/>
            </p:cNvCxnSpPr>
            <p:nvPr/>
          </p:nvCxnSpPr>
          <p:spPr>
            <a:xfrm>
              <a:off x="5638081" y="3966754"/>
              <a:ext cx="1061804" cy="5338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21F5B7E-12E7-694D-82B8-6D7A7326F4A4}"/>
                </a:ext>
              </a:extLst>
            </p:cNvPr>
            <p:cNvCxnSpPr>
              <a:cxnSpLocks/>
              <a:stCxn id="74" idx="5"/>
              <a:endCxn id="104" idx="0"/>
            </p:cNvCxnSpPr>
            <p:nvPr/>
          </p:nvCxnSpPr>
          <p:spPr>
            <a:xfrm>
              <a:off x="4078636" y="4806082"/>
              <a:ext cx="700773" cy="5432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A423D6C-0B0C-6C4D-A5CF-A196F1244D0C}"/>
                </a:ext>
              </a:extLst>
            </p:cNvPr>
            <p:cNvCxnSpPr>
              <a:cxnSpLocks/>
              <a:stCxn id="74" idx="3"/>
              <a:endCxn id="80" idx="0"/>
            </p:cNvCxnSpPr>
            <p:nvPr/>
          </p:nvCxnSpPr>
          <p:spPr>
            <a:xfrm flipH="1">
              <a:off x="3043400" y="4806082"/>
              <a:ext cx="729766" cy="5432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B1A3B6B-3063-B046-A0A5-32F817EFB949}"/>
                </a:ext>
              </a:extLst>
            </p:cNvPr>
            <p:cNvCxnSpPr>
              <a:cxnSpLocks/>
              <a:stCxn id="77" idx="3"/>
              <a:endCxn id="83" idx="0"/>
            </p:cNvCxnSpPr>
            <p:nvPr/>
          </p:nvCxnSpPr>
          <p:spPr>
            <a:xfrm flipH="1">
              <a:off x="5989122" y="4806082"/>
              <a:ext cx="710763" cy="5432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D238B16-424F-9644-BFC0-E8EA9F40C93E}"/>
                </a:ext>
              </a:extLst>
            </p:cNvPr>
            <p:cNvCxnSpPr>
              <a:cxnSpLocks/>
              <a:stCxn id="77" idx="5"/>
              <a:endCxn id="85" idx="0"/>
            </p:cNvCxnSpPr>
            <p:nvPr/>
          </p:nvCxnSpPr>
          <p:spPr>
            <a:xfrm>
              <a:off x="7005355" y="4806082"/>
              <a:ext cx="719135" cy="5432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7D29DE7-E753-D241-A49C-3230586DB94E}"/>
                </a:ext>
              </a:extLst>
            </p:cNvPr>
            <p:cNvCxnSpPr>
              <a:cxnSpLocks/>
              <a:stCxn id="80" idx="3"/>
              <a:endCxn id="89" idx="0"/>
            </p:cNvCxnSpPr>
            <p:nvPr/>
          </p:nvCxnSpPr>
          <p:spPr>
            <a:xfrm flipH="1">
              <a:off x="2503400" y="5718064"/>
              <a:ext cx="387265" cy="5434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1428CF7-1559-D24D-B612-89C05B756172}"/>
                </a:ext>
              </a:extLst>
            </p:cNvPr>
            <p:cNvCxnSpPr>
              <a:cxnSpLocks/>
              <a:stCxn id="80" idx="5"/>
              <a:endCxn id="88" idx="0"/>
            </p:cNvCxnSpPr>
            <p:nvPr/>
          </p:nvCxnSpPr>
          <p:spPr>
            <a:xfrm>
              <a:off x="3196135" y="5718064"/>
              <a:ext cx="388549" cy="5434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DAA6D02-63A1-DE49-9A24-B46DB5E997F4}"/>
                </a:ext>
              </a:extLst>
            </p:cNvPr>
            <p:cNvCxnSpPr>
              <a:cxnSpLocks/>
              <a:stCxn id="104" idx="3"/>
              <a:endCxn id="86" idx="0"/>
            </p:cNvCxnSpPr>
            <p:nvPr/>
          </p:nvCxnSpPr>
          <p:spPr>
            <a:xfrm flipH="1">
              <a:off x="4239409" y="5718064"/>
              <a:ext cx="387265" cy="5434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AADA5C5-79B5-2244-897B-E9A2C0E3855C}"/>
                </a:ext>
              </a:extLst>
            </p:cNvPr>
            <p:cNvCxnSpPr>
              <a:cxnSpLocks/>
              <a:stCxn id="104" idx="5"/>
              <a:endCxn id="105" idx="0"/>
            </p:cNvCxnSpPr>
            <p:nvPr/>
          </p:nvCxnSpPr>
          <p:spPr>
            <a:xfrm>
              <a:off x="4932144" y="5718064"/>
              <a:ext cx="387739" cy="5434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358A543-3701-0543-A39A-A68FCBE645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409" y="5349329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9</a:t>
              </a:r>
              <a:endParaRPr lang="en-KR" b="1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678E3C9-DDBB-2742-AB55-BF31BD1231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3883" y="6261464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18</a:t>
              </a:r>
              <a:endParaRPr lang="en-KR" b="1" dirty="0"/>
            </a:p>
          </p:txBody>
        </p:sp>
        <p:cxnSp>
          <p:nvCxnSpPr>
            <p:cNvPr id="106" name="Curved Connector 105">
              <a:extLst>
                <a:ext uri="{FF2B5EF4-FFF2-40B4-BE49-F238E27FC236}">
                  <a16:creationId xmlns:a16="http://schemas.microsoft.com/office/drawing/2014/main" id="{C1DEC95F-F894-7544-8EA1-CC147125B94F}"/>
                </a:ext>
              </a:extLst>
            </p:cNvPr>
            <p:cNvCxnSpPr>
              <a:cxnSpLocks/>
              <a:stCxn id="74" idx="6"/>
              <a:endCxn id="104" idx="0"/>
            </p:cNvCxnSpPr>
            <p:nvPr/>
          </p:nvCxnSpPr>
          <p:spPr>
            <a:xfrm>
              <a:off x="4141901" y="4653347"/>
              <a:ext cx="637508" cy="695982"/>
            </a:xfrm>
            <a:prstGeom prst="curvedConnector2">
              <a:avLst/>
            </a:prstGeom>
            <a:ln w="19050"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922D50-24A0-2142-BC00-9EC12329C3B0}"/>
                </a:ext>
              </a:extLst>
            </p:cNvPr>
            <p:cNvSpPr txBox="1"/>
            <p:nvPr/>
          </p:nvSpPr>
          <p:spPr>
            <a:xfrm>
              <a:off x="4700148" y="4560639"/>
              <a:ext cx="67326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b="1" dirty="0" smtClean="0">
                  <a:latin typeface="Consolas" panose="020B0609020204030204" pitchFamily="49" charset="0"/>
                </a:rPr>
                <a:t>swim()</a:t>
              </a:r>
            </a:p>
            <a:p>
              <a:r>
                <a:rPr lang="en-US" altLang="ko-KR" sz="1600" b="1" dirty="0" smtClean="0">
                  <a:latin typeface="Consolas" panose="020B0609020204030204" pitchFamily="49" charset="0"/>
                </a:rPr>
                <a:t>swap </a:t>
              </a:r>
              <a:r>
                <a:rPr lang="en-US" altLang="ko-KR" sz="1600" b="1" dirty="0">
                  <a:latin typeface="Consolas" panose="020B0609020204030204" pitchFamily="49" charset="0"/>
                </a:rPr>
                <a:t>2</a:t>
              </a:r>
              <a:endParaRPr lang="en-KR" sz="1600" b="1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154397" y="3383692"/>
            <a:ext cx="5653090" cy="3095445"/>
            <a:chOff x="2287400" y="3598019"/>
            <a:chExt cx="5653090" cy="3095445"/>
          </a:xfrm>
        </p:grpSpPr>
        <p:sp>
          <p:nvSpPr>
            <p:cNvPr id="109" name="Oval 70">
              <a:extLst>
                <a:ext uri="{FF2B5EF4-FFF2-40B4-BE49-F238E27FC236}">
                  <a16:creationId xmlns:a16="http://schemas.microsoft.com/office/drawing/2014/main" id="{555AC3E5-1720-494D-B158-09205C5E47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9346" y="3598019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5</a:t>
              </a:r>
              <a:endParaRPr lang="en-KR" b="1" dirty="0"/>
            </a:p>
          </p:txBody>
        </p:sp>
        <p:sp>
          <p:nvSpPr>
            <p:cNvPr id="110" name="Oval 73">
              <a:extLst>
                <a:ext uri="{FF2B5EF4-FFF2-40B4-BE49-F238E27FC236}">
                  <a16:creationId xmlns:a16="http://schemas.microsoft.com/office/drawing/2014/main" id="{8BDBD8CC-8FBA-B34F-9FAC-651E7B961C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901" y="4437347"/>
              <a:ext cx="432000" cy="432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7</a:t>
              </a:r>
              <a:endParaRPr lang="en-KR" b="1" dirty="0"/>
            </a:p>
          </p:txBody>
        </p:sp>
        <p:sp>
          <p:nvSpPr>
            <p:cNvPr id="111" name="Oval 76">
              <a:extLst>
                <a:ext uri="{FF2B5EF4-FFF2-40B4-BE49-F238E27FC236}">
                  <a16:creationId xmlns:a16="http://schemas.microsoft.com/office/drawing/2014/main" id="{DEE50279-18A8-AE4F-8E3E-BC4047796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6620" y="4437347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11</a:t>
              </a:r>
              <a:endParaRPr lang="en-KR" b="1" dirty="0"/>
            </a:p>
          </p:txBody>
        </p:sp>
        <p:sp>
          <p:nvSpPr>
            <p:cNvPr id="112" name="Oval 79">
              <a:extLst>
                <a:ext uri="{FF2B5EF4-FFF2-40B4-BE49-F238E27FC236}">
                  <a16:creationId xmlns:a16="http://schemas.microsoft.com/office/drawing/2014/main" id="{7CE61C7C-96C4-A24E-98C4-B915EAC0A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7400" y="5349329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14</a:t>
              </a:r>
              <a:endParaRPr lang="en-KR" b="1" dirty="0"/>
            </a:p>
          </p:txBody>
        </p:sp>
        <p:sp>
          <p:nvSpPr>
            <p:cNvPr id="113" name="Oval 82">
              <a:extLst>
                <a:ext uri="{FF2B5EF4-FFF2-40B4-BE49-F238E27FC236}">
                  <a16:creationId xmlns:a16="http://schemas.microsoft.com/office/drawing/2014/main" id="{15B2EBB6-1C9C-8A4F-ADAF-66DF1D7B26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73122" y="5349329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19</a:t>
              </a:r>
              <a:endParaRPr lang="en-KR" b="1" dirty="0"/>
            </a:p>
          </p:txBody>
        </p:sp>
        <p:sp>
          <p:nvSpPr>
            <p:cNvPr id="114" name="Oval 84">
              <a:extLst>
                <a:ext uri="{FF2B5EF4-FFF2-40B4-BE49-F238E27FC236}">
                  <a16:creationId xmlns:a16="http://schemas.microsoft.com/office/drawing/2014/main" id="{398D8F16-7250-A141-B0A9-59DEAA0520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90" y="5349329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21</a:t>
              </a:r>
              <a:endParaRPr lang="en-KR" b="1" dirty="0"/>
            </a:p>
          </p:txBody>
        </p:sp>
        <p:sp>
          <p:nvSpPr>
            <p:cNvPr id="115" name="Oval 85">
              <a:extLst>
                <a:ext uri="{FF2B5EF4-FFF2-40B4-BE49-F238E27FC236}">
                  <a16:creationId xmlns:a16="http://schemas.microsoft.com/office/drawing/2014/main" id="{28AC102D-0D70-E14E-8EC5-FAE1AB9CD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3409" y="6261464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27</a:t>
              </a:r>
              <a:endParaRPr lang="en-KR" b="1" dirty="0"/>
            </a:p>
          </p:txBody>
        </p:sp>
        <p:sp>
          <p:nvSpPr>
            <p:cNvPr id="116" name="Oval 87">
              <a:extLst>
                <a:ext uri="{FF2B5EF4-FFF2-40B4-BE49-F238E27FC236}">
                  <a16:creationId xmlns:a16="http://schemas.microsoft.com/office/drawing/2014/main" id="{7057815C-E024-B54D-9180-0F8A075214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8684" y="6261464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17</a:t>
              </a:r>
              <a:endParaRPr lang="en-KR" b="1" dirty="0"/>
            </a:p>
          </p:txBody>
        </p:sp>
        <p:sp>
          <p:nvSpPr>
            <p:cNvPr id="117" name="Oval 88">
              <a:extLst>
                <a:ext uri="{FF2B5EF4-FFF2-40B4-BE49-F238E27FC236}">
                  <a16:creationId xmlns:a16="http://schemas.microsoft.com/office/drawing/2014/main" id="{1FE09942-D1A8-484B-A6BE-32FF9DF510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7400" y="6261464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33</a:t>
              </a:r>
              <a:endParaRPr lang="en-KR" b="1" dirty="0"/>
            </a:p>
          </p:txBody>
        </p:sp>
        <p:cxnSp>
          <p:nvCxnSpPr>
            <p:cNvPr id="118" name="Straight Connector 90">
              <a:extLst>
                <a:ext uri="{FF2B5EF4-FFF2-40B4-BE49-F238E27FC236}">
                  <a16:creationId xmlns:a16="http://schemas.microsoft.com/office/drawing/2014/main" id="{AE80E1F6-C77F-6A4C-8626-5917A54076CA}"/>
                </a:ext>
              </a:extLst>
            </p:cNvPr>
            <p:cNvCxnSpPr>
              <a:stCxn id="109" idx="3"/>
              <a:endCxn id="110" idx="7"/>
            </p:cNvCxnSpPr>
            <p:nvPr/>
          </p:nvCxnSpPr>
          <p:spPr>
            <a:xfrm flipH="1">
              <a:off x="4078636" y="3966754"/>
              <a:ext cx="1253975" cy="5338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91">
              <a:extLst>
                <a:ext uri="{FF2B5EF4-FFF2-40B4-BE49-F238E27FC236}">
                  <a16:creationId xmlns:a16="http://schemas.microsoft.com/office/drawing/2014/main" id="{ACC85C31-8033-DB45-9EEC-FE9DF0152612}"/>
                </a:ext>
              </a:extLst>
            </p:cNvPr>
            <p:cNvCxnSpPr>
              <a:cxnSpLocks/>
              <a:stCxn id="109" idx="5"/>
              <a:endCxn id="111" idx="1"/>
            </p:cNvCxnSpPr>
            <p:nvPr/>
          </p:nvCxnSpPr>
          <p:spPr>
            <a:xfrm>
              <a:off x="5638081" y="3966754"/>
              <a:ext cx="1061804" cy="5338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93">
              <a:extLst>
                <a:ext uri="{FF2B5EF4-FFF2-40B4-BE49-F238E27FC236}">
                  <a16:creationId xmlns:a16="http://schemas.microsoft.com/office/drawing/2014/main" id="{C21F5B7E-12E7-694D-82B8-6D7A7326F4A4}"/>
                </a:ext>
              </a:extLst>
            </p:cNvPr>
            <p:cNvCxnSpPr>
              <a:cxnSpLocks/>
              <a:stCxn id="110" idx="5"/>
              <a:endCxn id="128" idx="0"/>
            </p:cNvCxnSpPr>
            <p:nvPr/>
          </p:nvCxnSpPr>
          <p:spPr>
            <a:xfrm>
              <a:off x="4078636" y="4806082"/>
              <a:ext cx="700773" cy="5432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94">
              <a:extLst>
                <a:ext uri="{FF2B5EF4-FFF2-40B4-BE49-F238E27FC236}">
                  <a16:creationId xmlns:a16="http://schemas.microsoft.com/office/drawing/2014/main" id="{FA423D6C-0B0C-6C4D-A5CF-A196F1244D0C}"/>
                </a:ext>
              </a:extLst>
            </p:cNvPr>
            <p:cNvCxnSpPr>
              <a:cxnSpLocks/>
              <a:stCxn id="110" idx="3"/>
              <a:endCxn id="112" idx="0"/>
            </p:cNvCxnSpPr>
            <p:nvPr/>
          </p:nvCxnSpPr>
          <p:spPr>
            <a:xfrm flipH="1">
              <a:off x="3043400" y="4806082"/>
              <a:ext cx="729766" cy="5432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96">
              <a:extLst>
                <a:ext uri="{FF2B5EF4-FFF2-40B4-BE49-F238E27FC236}">
                  <a16:creationId xmlns:a16="http://schemas.microsoft.com/office/drawing/2014/main" id="{8B1A3B6B-3063-B046-A0A5-32F817EFB949}"/>
                </a:ext>
              </a:extLst>
            </p:cNvPr>
            <p:cNvCxnSpPr>
              <a:cxnSpLocks/>
              <a:stCxn id="111" idx="3"/>
              <a:endCxn id="113" idx="0"/>
            </p:cNvCxnSpPr>
            <p:nvPr/>
          </p:nvCxnSpPr>
          <p:spPr>
            <a:xfrm flipH="1">
              <a:off x="5989122" y="4806082"/>
              <a:ext cx="710763" cy="5432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97">
              <a:extLst>
                <a:ext uri="{FF2B5EF4-FFF2-40B4-BE49-F238E27FC236}">
                  <a16:creationId xmlns:a16="http://schemas.microsoft.com/office/drawing/2014/main" id="{DD238B16-424F-9644-BFC0-E8EA9F40C93E}"/>
                </a:ext>
              </a:extLst>
            </p:cNvPr>
            <p:cNvCxnSpPr>
              <a:cxnSpLocks/>
              <a:stCxn id="111" idx="5"/>
              <a:endCxn id="114" idx="0"/>
            </p:cNvCxnSpPr>
            <p:nvPr/>
          </p:nvCxnSpPr>
          <p:spPr>
            <a:xfrm>
              <a:off x="7005355" y="4806082"/>
              <a:ext cx="719135" cy="5432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98">
              <a:extLst>
                <a:ext uri="{FF2B5EF4-FFF2-40B4-BE49-F238E27FC236}">
                  <a16:creationId xmlns:a16="http://schemas.microsoft.com/office/drawing/2014/main" id="{57D29DE7-E753-D241-A49C-3230586DB94E}"/>
                </a:ext>
              </a:extLst>
            </p:cNvPr>
            <p:cNvCxnSpPr>
              <a:cxnSpLocks/>
              <a:stCxn id="112" idx="3"/>
              <a:endCxn id="117" idx="0"/>
            </p:cNvCxnSpPr>
            <p:nvPr/>
          </p:nvCxnSpPr>
          <p:spPr>
            <a:xfrm flipH="1">
              <a:off x="2503400" y="5718064"/>
              <a:ext cx="387265" cy="5434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00">
              <a:extLst>
                <a:ext uri="{FF2B5EF4-FFF2-40B4-BE49-F238E27FC236}">
                  <a16:creationId xmlns:a16="http://schemas.microsoft.com/office/drawing/2014/main" id="{31428CF7-1559-D24D-B612-89C05B756172}"/>
                </a:ext>
              </a:extLst>
            </p:cNvPr>
            <p:cNvCxnSpPr>
              <a:cxnSpLocks/>
              <a:stCxn id="112" idx="5"/>
              <a:endCxn id="116" idx="0"/>
            </p:cNvCxnSpPr>
            <p:nvPr/>
          </p:nvCxnSpPr>
          <p:spPr>
            <a:xfrm>
              <a:off x="3196135" y="5718064"/>
              <a:ext cx="388549" cy="5434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01">
              <a:extLst>
                <a:ext uri="{FF2B5EF4-FFF2-40B4-BE49-F238E27FC236}">
                  <a16:creationId xmlns:a16="http://schemas.microsoft.com/office/drawing/2014/main" id="{7DAA6D02-63A1-DE49-9A24-B46DB5E997F4}"/>
                </a:ext>
              </a:extLst>
            </p:cNvPr>
            <p:cNvCxnSpPr>
              <a:cxnSpLocks/>
              <a:stCxn id="128" idx="3"/>
              <a:endCxn id="115" idx="0"/>
            </p:cNvCxnSpPr>
            <p:nvPr/>
          </p:nvCxnSpPr>
          <p:spPr>
            <a:xfrm flipH="1">
              <a:off x="4239409" y="5718064"/>
              <a:ext cx="387265" cy="5434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02">
              <a:extLst>
                <a:ext uri="{FF2B5EF4-FFF2-40B4-BE49-F238E27FC236}">
                  <a16:creationId xmlns:a16="http://schemas.microsoft.com/office/drawing/2014/main" id="{8AADA5C5-79B5-2244-897B-E9A2C0E3855C}"/>
                </a:ext>
              </a:extLst>
            </p:cNvPr>
            <p:cNvCxnSpPr>
              <a:cxnSpLocks/>
              <a:stCxn id="128" idx="5"/>
              <a:endCxn id="129" idx="0"/>
            </p:cNvCxnSpPr>
            <p:nvPr/>
          </p:nvCxnSpPr>
          <p:spPr>
            <a:xfrm>
              <a:off x="4932144" y="5718064"/>
              <a:ext cx="387739" cy="5434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Oval 103">
              <a:extLst>
                <a:ext uri="{FF2B5EF4-FFF2-40B4-BE49-F238E27FC236}">
                  <a16:creationId xmlns:a16="http://schemas.microsoft.com/office/drawing/2014/main" id="{F358A543-3701-0543-A39A-A68FCBE645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409" y="5349329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9</a:t>
              </a:r>
              <a:endParaRPr lang="en-KR" b="1" dirty="0"/>
            </a:p>
          </p:txBody>
        </p:sp>
        <p:sp>
          <p:nvSpPr>
            <p:cNvPr id="129" name="Oval 104">
              <a:extLst>
                <a:ext uri="{FF2B5EF4-FFF2-40B4-BE49-F238E27FC236}">
                  <a16:creationId xmlns:a16="http://schemas.microsoft.com/office/drawing/2014/main" id="{2678E3C9-DDBB-2742-AB55-BF31BD1231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3883" y="6261464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18</a:t>
              </a:r>
              <a:endParaRPr lang="en-KR" b="1" dirty="0"/>
            </a:p>
          </p:txBody>
        </p:sp>
        <p:cxnSp>
          <p:nvCxnSpPr>
            <p:cNvPr id="130" name="Curved Connector 105">
              <a:extLst>
                <a:ext uri="{FF2B5EF4-FFF2-40B4-BE49-F238E27FC236}">
                  <a16:creationId xmlns:a16="http://schemas.microsoft.com/office/drawing/2014/main" id="{C1DEC95F-F894-7544-8EA1-CC147125B94F}"/>
                </a:ext>
              </a:extLst>
            </p:cNvPr>
            <p:cNvCxnSpPr>
              <a:cxnSpLocks/>
              <a:stCxn id="110" idx="0"/>
              <a:endCxn id="109" idx="2"/>
            </p:cNvCxnSpPr>
            <p:nvPr/>
          </p:nvCxnSpPr>
          <p:spPr>
            <a:xfrm rot="5400000" flipH="1" flipV="1">
              <a:off x="4285959" y="3453961"/>
              <a:ext cx="623328" cy="1343445"/>
            </a:xfrm>
            <a:prstGeom prst="curvedConnector2">
              <a:avLst/>
            </a:prstGeom>
            <a:ln w="19050"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9922D50-24A0-2142-BC00-9EC12329C3B0}"/>
                </a:ext>
              </a:extLst>
            </p:cNvPr>
            <p:cNvSpPr txBox="1"/>
            <p:nvPr/>
          </p:nvSpPr>
          <p:spPr>
            <a:xfrm>
              <a:off x="4587390" y="4263932"/>
              <a:ext cx="78547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b="1" dirty="0" smtClean="0">
                  <a:latin typeface="Consolas" panose="020B0609020204030204" pitchFamily="49" charset="0"/>
                </a:rPr>
                <a:t>swim()</a:t>
              </a:r>
            </a:p>
            <a:p>
              <a:r>
                <a:rPr lang="en-US" altLang="ko-KR" sz="1600" b="1" dirty="0" smtClean="0">
                  <a:latin typeface="Consolas" panose="020B0609020204030204" pitchFamily="49" charset="0"/>
                </a:rPr>
                <a:t>no swap</a:t>
              </a:r>
              <a:endParaRPr lang="en-KR" sz="1600" b="1" dirty="0"/>
            </a:p>
          </p:txBody>
        </p:sp>
      </p:grpSp>
      <p:sp>
        <p:nvSpPr>
          <p:cNvPr id="132" name="Right Arrow 19">
            <a:extLst>
              <a:ext uri="{FF2B5EF4-FFF2-40B4-BE49-F238E27FC236}">
                <a16:creationId xmlns:a16="http://schemas.microsoft.com/office/drawing/2014/main" id="{F272F928-D828-B849-9275-A6D6016EF7D4}"/>
              </a:ext>
            </a:extLst>
          </p:cNvPr>
          <p:cNvSpPr/>
          <p:nvPr/>
        </p:nvSpPr>
        <p:spPr>
          <a:xfrm rot="10800000">
            <a:off x="5730679" y="4305557"/>
            <a:ext cx="733218" cy="24186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KR" b="1"/>
          </a:p>
        </p:txBody>
      </p:sp>
      <p:sp>
        <p:nvSpPr>
          <p:cNvPr id="133" name="Right Arrow 19">
            <a:extLst>
              <a:ext uri="{FF2B5EF4-FFF2-40B4-BE49-F238E27FC236}">
                <a16:creationId xmlns:a16="http://schemas.microsoft.com/office/drawing/2014/main" id="{F272F928-D828-B849-9275-A6D6016EF7D4}"/>
              </a:ext>
            </a:extLst>
          </p:cNvPr>
          <p:cNvSpPr/>
          <p:nvPr/>
        </p:nvSpPr>
        <p:spPr>
          <a:xfrm rot="5400000">
            <a:off x="10704706" y="3303805"/>
            <a:ext cx="733218" cy="24186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KR" b="1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F07195B-CA13-E142-8CD5-78F9A1B79D4D}"/>
              </a:ext>
            </a:extLst>
          </p:cNvPr>
          <p:cNvSpPr txBox="1"/>
          <p:nvPr/>
        </p:nvSpPr>
        <p:spPr>
          <a:xfrm>
            <a:off x="1672335" y="2536730"/>
            <a:ext cx="4133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N=10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F07195B-CA13-E142-8CD5-78F9A1B79D4D}"/>
              </a:ext>
            </a:extLst>
          </p:cNvPr>
          <p:cNvSpPr txBox="1"/>
          <p:nvPr/>
        </p:nvSpPr>
        <p:spPr>
          <a:xfrm>
            <a:off x="2572620" y="2537875"/>
            <a:ext cx="4133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N=11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F07195B-CA13-E142-8CD5-78F9A1B79D4D}"/>
              </a:ext>
            </a:extLst>
          </p:cNvPr>
          <p:cNvSpPr txBox="1"/>
          <p:nvPr/>
        </p:nvSpPr>
        <p:spPr>
          <a:xfrm>
            <a:off x="3508695" y="6155415"/>
            <a:ext cx="4133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N=11</a:t>
            </a:r>
          </a:p>
        </p:txBody>
      </p:sp>
    </p:spTree>
    <p:extLst>
      <p:ext uri="{BB962C8B-B14F-4D97-AF65-F5344CB8AC3E}">
        <p14:creationId xmlns:p14="http://schemas.microsoft.com/office/powerpoint/2010/main" val="357554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D222234E-82E8-7D48-8A8A-D992E9B2D83A}"/>
              </a:ext>
            </a:extLst>
          </p:cNvPr>
          <p:cNvSpPr>
            <a:spLocks noChangeAspect="1"/>
          </p:cNvSpPr>
          <p:nvPr/>
        </p:nvSpPr>
        <p:spPr>
          <a:xfrm>
            <a:off x="2898892" y="11358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ED6A1B-4B9D-034E-9D2E-6472D3347D3D}"/>
              </a:ext>
            </a:extLst>
          </p:cNvPr>
          <p:cNvSpPr>
            <a:spLocks noChangeAspect="1"/>
          </p:cNvSpPr>
          <p:nvPr/>
        </p:nvSpPr>
        <p:spPr>
          <a:xfrm>
            <a:off x="1538099" y="952910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9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864387B-0A35-7448-B67E-D4CFAD87B5CB}"/>
              </a:ext>
            </a:extLst>
          </p:cNvPr>
          <p:cNvSpPr>
            <a:spLocks noChangeAspect="1"/>
          </p:cNvSpPr>
          <p:nvPr/>
        </p:nvSpPr>
        <p:spPr>
          <a:xfrm>
            <a:off x="4281299" y="952910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11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6123B9-6C4C-F64E-9261-A4ED949AFC9A}"/>
              </a:ext>
            </a:extLst>
          </p:cNvPr>
          <p:cNvSpPr>
            <a:spLocks noChangeAspect="1"/>
          </p:cNvSpPr>
          <p:nvPr/>
        </p:nvSpPr>
        <p:spPr>
          <a:xfrm>
            <a:off x="655598" y="186489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14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CE38EA-1926-6E48-8E84-91B972784647}"/>
              </a:ext>
            </a:extLst>
          </p:cNvPr>
          <p:cNvSpPr>
            <a:spLocks noChangeAspect="1"/>
          </p:cNvSpPr>
          <p:nvPr/>
        </p:nvSpPr>
        <p:spPr>
          <a:xfrm>
            <a:off x="2391607" y="186489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18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2473F27-4CA3-024D-B64A-C193C59EA48F}"/>
              </a:ext>
            </a:extLst>
          </p:cNvPr>
          <p:cNvSpPr>
            <a:spLocks noChangeAspect="1"/>
          </p:cNvSpPr>
          <p:nvPr/>
        </p:nvSpPr>
        <p:spPr>
          <a:xfrm>
            <a:off x="3417801" y="186489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19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99E732-C8BE-E445-BFF9-EF0414E29460}"/>
              </a:ext>
            </a:extLst>
          </p:cNvPr>
          <p:cNvSpPr>
            <a:spLocks noChangeAspect="1"/>
          </p:cNvSpPr>
          <p:nvPr/>
        </p:nvSpPr>
        <p:spPr>
          <a:xfrm>
            <a:off x="5134230" y="186489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21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17D6364-14EC-3346-86A2-762160C59911}"/>
              </a:ext>
            </a:extLst>
          </p:cNvPr>
          <p:cNvSpPr>
            <a:spLocks noChangeAspect="1"/>
          </p:cNvSpPr>
          <p:nvPr/>
        </p:nvSpPr>
        <p:spPr>
          <a:xfrm>
            <a:off x="1851607" y="2777027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27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9747317-DDA8-F146-8ED7-117BB4FFE893}"/>
              </a:ext>
            </a:extLst>
          </p:cNvPr>
          <p:cNvSpPr>
            <a:spLocks noChangeAspect="1"/>
          </p:cNvSpPr>
          <p:nvPr/>
        </p:nvSpPr>
        <p:spPr>
          <a:xfrm>
            <a:off x="1196882" y="2777027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17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15E58D-AD10-4B4E-B3AA-9A8EDA0C5A2F}"/>
              </a:ext>
            </a:extLst>
          </p:cNvPr>
          <p:cNvSpPr>
            <a:spLocks noChangeAspect="1"/>
          </p:cNvSpPr>
          <p:nvPr/>
        </p:nvSpPr>
        <p:spPr>
          <a:xfrm>
            <a:off x="115598" y="2777027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33</a:t>
            </a:r>
            <a:endParaRPr lang="en-KR" sz="1600" dirty="0">
              <a:latin typeface="Consolas" panose="020B0609020204030204" pitchFamily="49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65FB89-B39F-3640-B173-7EE04F56DE98}"/>
              </a:ext>
            </a:extLst>
          </p:cNvPr>
          <p:cNvCxnSpPr>
            <a:stCxn id="23" idx="3"/>
            <a:endCxn id="24" idx="7"/>
          </p:cNvCxnSpPr>
          <p:nvPr/>
        </p:nvCxnSpPr>
        <p:spPr>
          <a:xfrm flipH="1">
            <a:off x="1906834" y="482317"/>
            <a:ext cx="1055323" cy="533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1CD2A7-236A-104D-8F08-62D0DA79DB71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3267627" y="482317"/>
            <a:ext cx="1076937" cy="533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B7B749-D0E1-4D40-8970-4E2E950276B6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1906834" y="1321645"/>
            <a:ext cx="700773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151B3D-0C41-284D-A85C-BAFD5A4DD606}"/>
              </a:ext>
            </a:extLst>
          </p:cNvPr>
          <p:cNvCxnSpPr>
            <a:cxnSpLocks/>
            <a:stCxn id="24" idx="3"/>
            <a:endCxn id="26" idx="0"/>
          </p:cNvCxnSpPr>
          <p:nvPr/>
        </p:nvCxnSpPr>
        <p:spPr>
          <a:xfrm flipH="1">
            <a:off x="871598" y="1321645"/>
            <a:ext cx="729766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561E6A-D4CF-FC49-91DF-51FA9414EDF6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3633801" y="1321645"/>
            <a:ext cx="710763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479C50-F7C1-AE46-BA08-57C715FAAA3C}"/>
              </a:ext>
            </a:extLst>
          </p:cNvPr>
          <p:cNvCxnSpPr>
            <a:cxnSpLocks/>
            <a:stCxn id="25" idx="5"/>
            <a:endCxn id="29" idx="0"/>
          </p:cNvCxnSpPr>
          <p:nvPr/>
        </p:nvCxnSpPr>
        <p:spPr>
          <a:xfrm>
            <a:off x="4650034" y="1321645"/>
            <a:ext cx="700196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00C478-E049-A44E-BE4F-ABA6B0EECB2B}"/>
              </a:ext>
            </a:extLst>
          </p:cNvPr>
          <p:cNvCxnSpPr>
            <a:cxnSpLocks/>
            <a:stCxn id="26" idx="3"/>
            <a:endCxn id="32" idx="0"/>
          </p:cNvCxnSpPr>
          <p:nvPr/>
        </p:nvCxnSpPr>
        <p:spPr>
          <a:xfrm flipH="1">
            <a:off x="331598" y="2233627"/>
            <a:ext cx="387265" cy="543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D01377-480E-724E-A0F1-CF4E8394BBB6}"/>
              </a:ext>
            </a:extLst>
          </p:cNvPr>
          <p:cNvCxnSpPr>
            <a:cxnSpLocks/>
            <a:stCxn id="26" idx="5"/>
            <a:endCxn id="31" idx="0"/>
          </p:cNvCxnSpPr>
          <p:nvPr/>
        </p:nvCxnSpPr>
        <p:spPr>
          <a:xfrm>
            <a:off x="1024333" y="2233627"/>
            <a:ext cx="388549" cy="543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4CE6E90-6165-EB4C-A2DA-C6523E9C9424}"/>
              </a:ext>
            </a:extLst>
          </p:cNvPr>
          <p:cNvCxnSpPr>
            <a:cxnSpLocks/>
            <a:stCxn id="27" idx="3"/>
            <a:endCxn id="30" idx="0"/>
          </p:cNvCxnSpPr>
          <p:nvPr/>
        </p:nvCxnSpPr>
        <p:spPr>
          <a:xfrm flipH="1">
            <a:off x="2067607" y="2233627"/>
            <a:ext cx="387265" cy="543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1445EB1-8289-2B4E-A87C-73506B1C57B3}"/>
              </a:ext>
            </a:extLst>
          </p:cNvPr>
          <p:cNvSpPr>
            <a:spLocks noChangeAspect="1"/>
          </p:cNvSpPr>
          <p:nvPr/>
        </p:nvSpPr>
        <p:spPr>
          <a:xfrm>
            <a:off x="2150868" y="2777026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5</a:t>
            </a:r>
            <a:endParaRPr lang="en-KR" sz="1600" dirty="0">
              <a:latin typeface="Consolas" panose="020B0609020204030204" pitchFamily="49" charset="0"/>
            </a:endParaRP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32902F0E-CE4F-D049-BFF7-D731F09F26C1}"/>
              </a:ext>
            </a:extLst>
          </p:cNvPr>
          <p:cNvCxnSpPr>
            <a:cxnSpLocks/>
            <a:stCxn id="30" idx="0"/>
            <a:endCxn id="105" idx="2"/>
          </p:cNvCxnSpPr>
          <p:nvPr/>
        </p:nvCxnSpPr>
        <p:spPr>
          <a:xfrm rot="5400000" flipH="1" flipV="1">
            <a:off x="1253704" y="1340010"/>
            <a:ext cx="2250921" cy="623114"/>
          </a:xfrm>
          <a:prstGeom prst="curvedConnector2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F07195B-CA13-E142-8CD5-78F9A1B79D4D}"/>
              </a:ext>
            </a:extLst>
          </p:cNvPr>
          <p:cNvSpPr txBox="1"/>
          <p:nvPr/>
        </p:nvSpPr>
        <p:spPr>
          <a:xfrm>
            <a:off x="2883401" y="1137108"/>
            <a:ext cx="69570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KR" sz="1400" dirty="0">
                <a:latin typeface="Consolas" panose="020B0609020204030204" pitchFamily="49" charset="0"/>
              </a:rPr>
              <a:t>remove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root</a:t>
            </a:r>
            <a:endParaRPr lang="en-KR" sz="1400" dirty="0">
              <a:latin typeface="Consolas" panose="020B0609020204030204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376DA4D-995B-1E4D-8F2C-557AE1B65D1F}"/>
              </a:ext>
            </a:extLst>
          </p:cNvPr>
          <p:cNvSpPr>
            <a:spLocks noChangeAspect="1"/>
          </p:cNvSpPr>
          <p:nvPr/>
        </p:nvSpPr>
        <p:spPr>
          <a:xfrm>
            <a:off x="9292104" y="11358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KR" sz="1600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02C6958-1DB2-6445-8250-1E0DB225CBCA}"/>
              </a:ext>
            </a:extLst>
          </p:cNvPr>
          <p:cNvSpPr>
            <a:spLocks noChangeAspect="1"/>
          </p:cNvSpPr>
          <p:nvPr/>
        </p:nvSpPr>
        <p:spPr>
          <a:xfrm>
            <a:off x="7931311" y="952910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27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964C6B8-7CFC-5748-AEA5-D372905766C9}"/>
              </a:ext>
            </a:extLst>
          </p:cNvPr>
          <p:cNvSpPr>
            <a:spLocks noChangeAspect="1"/>
          </p:cNvSpPr>
          <p:nvPr/>
        </p:nvSpPr>
        <p:spPr>
          <a:xfrm>
            <a:off x="10674511" y="952910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11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6252B5-D566-1E49-BF39-697E225D65CC}"/>
              </a:ext>
            </a:extLst>
          </p:cNvPr>
          <p:cNvSpPr>
            <a:spLocks noChangeAspect="1"/>
          </p:cNvSpPr>
          <p:nvPr/>
        </p:nvSpPr>
        <p:spPr>
          <a:xfrm>
            <a:off x="7048810" y="186489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14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4C5ECD1-4078-7743-9488-94158FA5E69D}"/>
              </a:ext>
            </a:extLst>
          </p:cNvPr>
          <p:cNvSpPr>
            <a:spLocks noChangeAspect="1"/>
          </p:cNvSpPr>
          <p:nvPr/>
        </p:nvSpPr>
        <p:spPr>
          <a:xfrm>
            <a:off x="8784819" y="186489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18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34CCCC2-9602-1448-8394-6647EBB288A3}"/>
              </a:ext>
            </a:extLst>
          </p:cNvPr>
          <p:cNvSpPr>
            <a:spLocks noChangeAspect="1"/>
          </p:cNvSpPr>
          <p:nvPr/>
        </p:nvSpPr>
        <p:spPr>
          <a:xfrm>
            <a:off x="9811013" y="186489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19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B22875F-CB48-3B40-A856-F59946417553}"/>
              </a:ext>
            </a:extLst>
          </p:cNvPr>
          <p:cNvSpPr>
            <a:spLocks noChangeAspect="1"/>
          </p:cNvSpPr>
          <p:nvPr/>
        </p:nvSpPr>
        <p:spPr>
          <a:xfrm>
            <a:off x="11527442" y="186489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21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70785FE-576C-F14F-B42B-6C60043B5857}"/>
              </a:ext>
            </a:extLst>
          </p:cNvPr>
          <p:cNvSpPr>
            <a:spLocks noChangeAspect="1"/>
          </p:cNvSpPr>
          <p:nvPr/>
        </p:nvSpPr>
        <p:spPr>
          <a:xfrm>
            <a:off x="7590094" y="2777027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17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157F369-BAA9-3D42-AA0E-9ACD760992F3}"/>
              </a:ext>
            </a:extLst>
          </p:cNvPr>
          <p:cNvSpPr>
            <a:spLocks noChangeAspect="1"/>
          </p:cNvSpPr>
          <p:nvPr/>
        </p:nvSpPr>
        <p:spPr>
          <a:xfrm>
            <a:off x="6508810" y="2777027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33</a:t>
            </a:r>
            <a:endParaRPr lang="en-KR" sz="1600" dirty="0">
              <a:latin typeface="Consolas" panose="020B0609020204030204" pitchFamily="49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B6C3822-401C-314C-B53C-E14B06A6B4D9}"/>
              </a:ext>
            </a:extLst>
          </p:cNvPr>
          <p:cNvCxnSpPr>
            <a:stCxn id="50" idx="3"/>
            <a:endCxn id="51" idx="7"/>
          </p:cNvCxnSpPr>
          <p:nvPr/>
        </p:nvCxnSpPr>
        <p:spPr>
          <a:xfrm flipH="1">
            <a:off x="8300046" y="482317"/>
            <a:ext cx="1055323" cy="533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8D72A6D-3221-F04A-AC9C-795F1B9335AA}"/>
              </a:ext>
            </a:extLst>
          </p:cNvPr>
          <p:cNvCxnSpPr>
            <a:cxnSpLocks/>
            <a:stCxn id="50" idx="5"/>
            <a:endCxn id="52" idx="1"/>
          </p:cNvCxnSpPr>
          <p:nvPr/>
        </p:nvCxnSpPr>
        <p:spPr>
          <a:xfrm>
            <a:off x="9660839" y="482317"/>
            <a:ext cx="1076937" cy="533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266862D-756D-8B4D-A4BE-EF4432B7EC93}"/>
              </a:ext>
            </a:extLst>
          </p:cNvPr>
          <p:cNvCxnSpPr>
            <a:cxnSpLocks/>
            <a:stCxn id="51" idx="5"/>
            <a:endCxn id="54" idx="0"/>
          </p:cNvCxnSpPr>
          <p:nvPr/>
        </p:nvCxnSpPr>
        <p:spPr>
          <a:xfrm>
            <a:off x="8300046" y="1321645"/>
            <a:ext cx="700773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7E46290-0FD2-5046-AC2E-214794962529}"/>
              </a:ext>
            </a:extLst>
          </p:cNvPr>
          <p:cNvCxnSpPr>
            <a:cxnSpLocks/>
            <a:stCxn id="51" idx="3"/>
            <a:endCxn id="53" idx="0"/>
          </p:cNvCxnSpPr>
          <p:nvPr/>
        </p:nvCxnSpPr>
        <p:spPr>
          <a:xfrm flipH="1">
            <a:off x="7264810" y="1321645"/>
            <a:ext cx="729766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6F82AD-2235-0542-9255-0829E474CEDE}"/>
              </a:ext>
            </a:extLst>
          </p:cNvPr>
          <p:cNvCxnSpPr>
            <a:cxnSpLocks/>
            <a:stCxn id="52" idx="3"/>
            <a:endCxn id="55" idx="0"/>
          </p:cNvCxnSpPr>
          <p:nvPr/>
        </p:nvCxnSpPr>
        <p:spPr>
          <a:xfrm flipH="1">
            <a:off x="10027013" y="1321645"/>
            <a:ext cx="710763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31B478-16B6-1A41-B2F6-3E95F600F0CA}"/>
              </a:ext>
            </a:extLst>
          </p:cNvPr>
          <p:cNvCxnSpPr>
            <a:cxnSpLocks/>
            <a:stCxn id="52" idx="5"/>
            <a:endCxn id="56" idx="0"/>
          </p:cNvCxnSpPr>
          <p:nvPr/>
        </p:nvCxnSpPr>
        <p:spPr>
          <a:xfrm>
            <a:off x="11043246" y="1321645"/>
            <a:ext cx="700196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7018DFA-725F-FB40-8A9C-4D23AF070647}"/>
              </a:ext>
            </a:extLst>
          </p:cNvPr>
          <p:cNvCxnSpPr>
            <a:cxnSpLocks/>
            <a:stCxn id="53" idx="3"/>
            <a:endCxn id="59" idx="0"/>
          </p:cNvCxnSpPr>
          <p:nvPr/>
        </p:nvCxnSpPr>
        <p:spPr>
          <a:xfrm flipH="1">
            <a:off x="6724810" y="2233627"/>
            <a:ext cx="387265" cy="543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82A400-B600-354C-9C43-2AA8B4DB8E5D}"/>
              </a:ext>
            </a:extLst>
          </p:cNvPr>
          <p:cNvCxnSpPr>
            <a:cxnSpLocks/>
            <a:stCxn id="53" idx="5"/>
            <a:endCxn id="58" idx="0"/>
          </p:cNvCxnSpPr>
          <p:nvPr/>
        </p:nvCxnSpPr>
        <p:spPr>
          <a:xfrm>
            <a:off x="7417545" y="2233627"/>
            <a:ext cx="388549" cy="543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ight Arrow 71">
            <a:extLst>
              <a:ext uri="{FF2B5EF4-FFF2-40B4-BE49-F238E27FC236}">
                <a16:creationId xmlns:a16="http://schemas.microsoft.com/office/drawing/2014/main" id="{A1DB4873-B90D-194D-93F1-D4988033BAB7}"/>
              </a:ext>
            </a:extLst>
          </p:cNvPr>
          <p:cNvSpPr/>
          <p:nvPr/>
        </p:nvSpPr>
        <p:spPr>
          <a:xfrm>
            <a:off x="5730679" y="1047976"/>
            <a:ext cx="733218" cy="24186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KR" sz="1600">
              <a:latin typeface="Consolas" panose="020B0609020204030204" pitchFamily="49" charset="0"/>
            </a:endParaRPr>
          </a:p>
        </p:txBody>
      </p: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E527FC87-31B8-2A44-B028-0E5E829BC50B}"/>
              </a:ext>
            </a:extLst>
          </p:cNvPr>
          <p:cNvCxnSpPr>
            <a:stCxn id="51" idx="6"/>
            <a:endCxn id="50" idx="4"/>
          </p:cNvCxnSpPr>
          <p:nvPr/>
        </p:nvCxnSpPr>
        <p:spPr>
          <a:xfrm flipV="1">
            <a:off x="8363311" y="545582"/>
            <a:ext cx="1144793" cy="623328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E977966-39FC-A144-9D27-E6C3CEB57081}"/>
              </a:ext>
            </a:extLst>
          </p:cNvPr>
          <p:cNvSpPr txBox="1"/>
          <p:nvPr/>
        </p:nvSpPr>
        <p:spPr>
          <a:xfrm>
            <a:off x="8991189" y="952910"/>
            <a:ext cx="67326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KR" sz="1600" dirty="0">
                <a:latin typeface="Consolas" panose="020B0609020204030204" pitchFamily="49" charset="0"/>
              </a:rPr>
              <a:t>swap 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85F7A23-C510-3B43-99D3-9942335F7A44}"/>
              </a:ext>
            </a:extLst>
          </p:cNvPr>
          <p:cNvSpPr>
            <a:spLocks noChangeAspect="1"/>
          </p:cNvSpPr>
          <p:nvPr/>
        </p:nvSpPr>
        <p:spPr>
          <a:xfrm>
            <a:off x="9292104" y="3648974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KR" sz="1600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A31049D-C471-EC49-BB90-9868F9698EA6}"/>
              </a:ext>
            </a:extLst>
          </p:cNvPr>
          <p:cNvSpPr>
            <a:spLocks noChangeAspect="1"/>
          </p:cNvSpPr>
          <p:nvPr/>
        </p:nvSpPr>
        <p:spPr>
          <a:xfrm>
            <a:off x="7931311" y="448830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14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6626426-7BD1-B04E-9885-27CD12F5BB85}"/>
              </a:ext>
            </a:extLst>
          </p:cNvPr>
          <p:cNvSpPr>
            <a:spLocks noChangeAspect="1"/>
          </p:cNvSpPr>
          <p:nvPr/>
        </p:nvSpPr>
        <p:spPr>
          <a:xfrm>
            <a:off x="10674511" y="448830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11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21D7931-BA16-2241-BFE0-279B652341F1}"/>
              </a:ext>
            </a:extLst>
          </p:cNvPr>
          <p:cNvSpPr>
            <a:spLocks noChangeAspect="1"/>
          </p:cNvSpPr>
          <p:nvPr/>
        </p:nvSpPr>
        <p:spPr>
          <a:xfrm>
            <a:off x="7048810" y="5400284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27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617FDE6-EEE9-C94D-9F9A-76B2056BC97C}"/>
              </a:ext>
            </a:extLst>
          </p:cNvPr>
          <p:cNvSpPr>
            <a:spLocks noChangeAspect="1"/>
          </p:cNvSpPr>
          <p:nvPr/>
        </p:nvSpPr>
        <p:spPr>
          <a:xfrm>
            <a:off x="8784819" y="5400284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18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E557478-A060-9D4E-8DF4-708D266BE580}"/>
              </a:ext>
            </a:extLst>
          </p:cNvPr>
          <p:cNvSpPr>
            <a:spLocks noChangeAspect="1"/>
          </p:cNvSpPr>
          <p:nvPr/>
        </p:nvSpPr>
        <p:spPr>
          <a:xfrm>
            <a:off x="9811013" y="5400284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19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2F7A571-BD5E-CF4B-8820-D55BD1BCAD28}"/>
              </a:ext>
            </a:extLst>
          </p:cNvPr>
          <p:cNvSpPr>
            <a:spLocks noChangeAspect="1"/>
          </p:cNvSpPr>
          <p:nvPr/>
        </p:nvSpPr>
        <p:spPr>
          <a:xfrm>
            <a:off x="11527442" y="5400284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21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6D4E530-2F81-6B40-BFA6-223E82D98C6F}"/>
              </a:ext>
            </a:extLst>
          </p:cNvPr>
          <p:cNvSpPr>
            <a:spLocks noChangeAspect="1"/>
          </p:cNvSpPr>
          <p:nvPr/>
        </p:nvSpPr>
        <p:spPr>
          <a:xfrm>
            <a:off x="7590094" y="6312419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17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D2223AA-5E9B-514E-8054-CD6641EB7201}"/>
              </a:ext>
            </a:extLst>
          </p:cNvPr>
          <p:cNvSpPr>
            <a:spLocks noChangeAspect="1"/>
          </p:cNvSpPr>
          <p:nvPr/>
        </p:nvSpPr>
        <p:spPr>
          <a:xfrm>
            <a:off x="6508810" y="6312419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33</a:t>
            </a:r>
            <a:endParaRPr lang="en-KR" sz="1600" dirty="0">
              <a:latin typeface="Consolas" panose="020B0609020204030204" pitchFamily="49" charset="0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6FD6ED-B386-A745-8D7E-23120AF3DD84}"/>
              </a:ext>
            </a:extLst>
          </p:cNvPr>
          <p:cNvCxnSpPr>
            <a:stCxn id="83" idx="3"/>
            <a:endCxn id="84" idx="7"/>
          </p:cNvCxnSpPr>
          <p:nvPr/>
        </p:nvCxnSpPr>
        <p:spPr>
          <a:xfrm flipH="1">
            <a:off x="8300046" y="4017709"/>
            <a:ext cx="1055323" cy="533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E98EBE0-E18F-BC49-8BC7-7D28A921E45F}"/>
              </a:ext>
            </a:extLst>
          </p:cNvPr>
          <p:cNvCxnSpPr>
            <a:cxnSpLocks/>
            <a:stCxn id="83" idx="5"/>
            <a:endCxn id="85" idx="1"/>
          </p:cNvCxnSpPr>
          <p:nvPr/>
        </p:nvCxnSpPr>
        <p:spPr>
          <a:xfrm>
            <a:off x="9660839" y="4017709"/>
            <a:ext cx="1076937" cy="533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0A24A70-C6C6-194B-A3C5-2C5EDD5D625F}"/>
              </a:ext>
            </a:extLst>
          </p:cNvPr>
          <p:cNvCxnSpPr>
            <a:cxnSpLocks/>
            <a:stCxn id="84" idx="5"/>
            <a:endCxn id="87" idx="0"/>
          </p:cNvCxnSpPr>
          <p:nvPr/>
        </p:nvCxnSpPr>
        <p:spPr>
          <a:xfrm>
            <a:off x="8300046" y="4857037"/>
            <a:ext cx="700773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1F1674-56DE-B843-A6CD-BCB8CA84DD92}"/>
              </a:ext>
            </a:extLst>
          </p:cNvPr>
          <p:cNvCxnSpPr>
            <a:cxnSpLocks/>
            <a:stCxn id="84" idx="3"/>
            <a:endCxn id="86" idx="0"/>
          </p:cNvCxnSpPr>
          <p:nvPr/>
        </p:nvCxnSpPr>
        <p:spPr>
          <a:xfrm flipH="1">
            <a:off x="7264810" y="4857037"/>
            <a:ext cx="729766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810E24F-246B-B04B-B631-F58FF4148C71}"/>
              </a:ext>
            </a:extLst>
          </p:cNvPr>
          <p:cNvCxnSpPr>
            <a:cxnSpLocks/>
            <a:stCxn id="85" idx="3"/>
            <a:endCxn id="88" idx="0"/>
          </p:cNvCxnSpPr>
          <p:nvPr/>
        </p:nvCxnSpPr>
        <p:spPr>
          <a:xfrm flipH="1">
            <a:off x="10027013" y="4857037"/>
            <a:ext cx="710763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062F26B-3195-2149-83C5-01CFC94E4FF9}"/>
              </a:ext>
            </a:extLst>
          </p:cNvPr>
          <p:cNvCxnSpPr>
            <a:cxnSpLocks/>
            <a:stCxn id="85" idx="5"/>
            <a:endCxn id="89" idx="0"/>
          </p:cNvCxnSpPr>
          <p:nvPr/>
        </p:nvCxnSpPr>
        <p:spPr>
          <a:xfrm>
            <a:off x="11043246" y="4857037"/>
            <a:ext cx="700196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4452264-B58A-E744-A6C1-0B895726E45A}"/>
              </a:ext>
            </a:extLst>
          </p:cNvPr>
          <p:cNvCxnSpPr>
            <a:cxnSpLocks/>
            <a:stCxn id="86" idx="3"/>
            <a:endCxn id="92" idx="0"/>
          </p:cNvCxnSpPr>
          <p:nvPr/>
        </p:nvCxnSpPr>
        <p:spPr>
          <a:xfrm flipH="1">
            <a:off x="6724810" y="5769019"/>
            <a:ext cx="387265" cy="543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6E70A02-AFCD-B549-9FA2-460597D84E37}"/>
              </a:ext>
            </a:extLst>
          </p:cNvPr>
          <p:cNvCxnSpPr>
            <a:cxnSpLocks/>
            <a:stCxn id="86" idx="5"/>
            <a:endCxn id="91" idx="0"/>
          </p:cNvCxnSpPr>
          <p:nvPr/>
        </p:nvCxnSpPr>
        <p:spPr>
          <a:xfrm>
            <a:off x="7417545" y="5769019"/>
            <a:ext cx="388549" cy="543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04AF6134-BB0F-9A4A-8391-B92511167D46}"/>
              </a:ext>
            </a:extLst>
          </p:cNvPr>
          <p:cNvCxnSpPr>
            <a:cxnSpLocks/>
            <a:stCxn id="86" idx="6"/>
            <a:endCxn id="84" idx="4"/>
          </p:cNvCxnSpPr>
          <p:nvPr/>
        </p:nvCxnSpPr>
        <p:spPr>
          <a:xfrm flipV="1">
            <a:off x="7480810" y="4920302"/>
            <a:ext cx="666501" cy="695982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80871A3-CF64-DF42-B656-18159C7EBDF3}"/>
              </a:ext>
            </a:extLst>
          </p:cNvPr>
          <p:cNvSpPr txBox="1"/>
          <p:nvPr/>
        </p:nvSpPr>
        <p:spPr>
          <a:xfrm>
            <a:off x="7916351" y="5277173"/>
            <a:ext cx="67326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KR" sz="1600" dirty="0">
                <a:latin typeface="Consolas" panose="020B0609020204030204" pitchFamily="49" charset="0"/>
              </a:rPr>
              <a:t>swap 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DDC1BDF-36EE-4246-A10F-3808597B12D6}"/>
              </a:ext>
            </a:extLst>
          </p:cNvPr>
          <p:cNvSpPr>
            <a:spLocks noChangeAspect="1"/>
          </p:cNvSpPr>
          <p:nvPr/>
        </p:nvSpPr>
        <p:spPr>
          <a:xfrm>
            <a:off x="2897186" y="3648974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KR" sz="1600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FE48BD7-DAC7-C54D-8F02-21B7AA69669A}"/>
              </a:ext>
            </a:extLst>
          </p:cNvPr>
          <p:cNvSpPr>
            <a:spLocks noChangeAspect="1"/>
          </p:cNvSpPr>
          <p:nvPr/>
        </p:nvSpPr>
        <p:spPr>
          <a:xfrm>
            <a:off x="1536393" y="448830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14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BE7B235-0D27-F147-993B-6823D287C863}"/>
              </a:ext>
            </a:extLst>
          </p:cNvPr>
          <p:cNvSpPr>
            <a:spLocks noChangeAspect="1"/>
          </p:cNvSpPr>
          <p:nvPr/>
        </p:nvSpPr>
        <p:spPr>
          <a:xfrm>
            <a:off x="4279593" y="4488302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11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DA7FC20-610F-4744-8DA5-59E9D8E5D902}"/>
              </a:ext>
            </a:extLst>
          </p:cNvPr>
          <p:cNvSpPr>
            <a:spLocks noChangeAspect="1"/>
          </p:cNvSpPr>
          <p:nvPr/>
        </p:nvSpPr>
        <p:spPr>
          <a:xfrm>
            <a:off x="653892" y="5400284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17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95B9ADA-29D7-7E46-9DED-8CFF9C652BF9}"/>
              </a:ext>
            </a:extLst>
          </p:cNvPr>
          <p:cNvSpPr>
            <a:spLocks noChangeAspect="1"/>
          </p:cNvSpPr>
          <p:nvPr/>
        </p:nvSpPr>
        <p:spPr>
          <a:xfrm>
            <a:off x="2389901" y="5400284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18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DDF4993-C878-0942-822C-8606F4789F2C}"/>
              </a:ext>
            </a:extLst>
          </p:cNvPr>
          <p:cNvSpPr>
            <a:spLocks noChangeAspect="1"/>
          </p:cNvSpPr>
          <p:nvPr/>
        </p:nvSpPr>
        <p:spPr>
          <a:xfrm>
            <a:off x="3416095" y="5400284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19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05B58BC-11C2-2C48-9F4E-43C8A0925DB8}"/>
              </a:ext>
            </a:extLst>
          </p:cNvPr>
          <p:cNvSpPr>
            <a:spLocks noChangeAspect="1"/>
          </p:cNvSpPr>
          <p:nvPr/>
        </p:nvSpPr>
        <p:spPr>
          <a:xfrm>
            <a:off x="5132524" y="5400284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21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E1B2F93-8EA4-E54B-9C9A-3C50FA5CE881}"/>
              </a:ext>
            </a:extLst>
          </p:cNvPr>
          <p:cNvSpPr>
            <a:spLocks noChangeAspect="1"/>
          </p:cNvSpPr>
          <p:nvPr/>
        </p:nvSpPr>
        <p:spPr>
          <a:xfrm>
            <a:off x="1195176" y="6312419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27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56E70CB-5452-7640-BB9C-52CFB4AF793A}"/>
              </a:ext>
            </a:extLst>
          </p:cNvPr>
          <p:cNvSpPr>
            <a:spLocks noChangeAspect="1"/>
          </p:cNvSpPr>
          <p:nvPr/>
        </p:nvSpPr>
        <p:spPr>
          <a:xfrm>
            <a:off x="113892" y="6312419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33</a:t>
            </a:r>
            <a:endParaRPr lang="en-KR" sz="1600" dirty="0">
              <a:latin typeface="Consolas" panose="020B0609020204030204" pitchFamily="49" charset="0"/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F9767EE-76D9-0541-A6D0-7F86887A4FCB}"/>
              </a:ext>
            </a:extLst>
          </p:cNvPr>
          <p:cNvCxnSpPr>
            <a:stCxn id="130" idx="3"/>
            <a:endCxn id="131" idx="7"/>
          </p:cNvCxnSpPr>
          <p:nvPr/>
        </p:nvCxnSpPr>
        <p:spPr>
          <a:xfrm flipH="1">
            <a:off x="1905128" y="4017709"/>
            <a:ext cx="1055323" cy="533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FC471F5-A79D-D644-9074-AAAC8CF99758}"/>
              </a:ext>
            </a:extLst>
          </p:cNvPr>
          <p:cNvCxnSpPr>
            <a:cxnSpLocks/>
            <a:stCxn id="130" idx="5"/>
            <a:endCxn id="132" idx="1"/>
          </p:cNvCxnSpPr>
          <p:nvPr/>
        </p:nvCxnSpPr>
        <p:spPr>
          <a:xfrm>
            <a:off x="3265921" y="4017709"/>
            <a:ext cx="1076937" cy="533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8868752-D9E8-714F-A987-82C021E42BF3}"/>
              </a:ext>
            </a:extLst>
          </p:cNvPr>
          <p:cNvCxnSpPr>
            <a:cxnSpLocks/>
            <a:stCxn id="131" idx="5"/>
            <a:endCxn id="134" idx="0"/>
          </p:cNvCxnSpPr>
          <p:nvPr/>
        </p:nvCxnSpPr>
        <p:spPr>
          <a:xfrm>
            <a:off x="1905128" y="4857037"/>
            <a:ext cx="700773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83EF7D8-1570-1A41-9861-7FAA3CAAF52B}"/>
              </a:ext>
            </a:extLst>
          </p:cNvPr>
          <p:cNvCxnSpPr>
            <a:cxnSpLocks/>
            <a:stCxn id="131" idx="3"/>
            <a:endCxn id="133" idx="0"/>
          </p:cNvCxnSpPr>
          <p:nvPr/>
        </p:nvCxnSpPr>
        <p:spPr>
          <a:xfrm flipH="1">
            <a:off x="869892" y="4857037"/>
            <a:ext cx="729766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9C80782-6B6C-C545-9D1B-A84E7F25CFD0}"/>
              </a:ext>
            </a:extLst>
          </p:cNvPr>
          <p:cNvCxnSpPr>
            <a:cxnSpLocks/>
            <a:stCxn id="132" idx="3"/>
            <a:endCxn id="135" idx="0"/>
          </p:cNvCxnSpPr>
          <p:nvPr/>
        </p:nvCxnSpPr>
        <p:spPr>
          <a:xfrm flipH="1">
            <a:off x="3632095" y="4857037"/>
            <a:ext cx="710763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F810C05-E9D6-4847-BD3B-97D5A322790A}"/>
              </a:ext>
            </a:extLst>
          </p:cNvPr>
          <p:cNvCxnSpPr>
            <a:cxnSpLocks/>
            <a:stCxn id="132" idx="5"/>
            <a:endCxn id="136" idx="0"/>
          </p:cNvCxnSpPr>
          <p:nvPr/>
        </p:nvCxnSpPr>
        <p:spPr>
          <a:xfrm>
            <a:off x="4648328" y="4857037"/>
            <a:ext cx="700196" cy="5432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2C844F5-33CF-7D47-BF1F-A087E769A117}"/>
              </a:ext>
            </a:extLst>
          </p:cNvPr>
          <p:cNvCxnSpPr>
            <a:cxnSpLocks/>
            <a:stCxn id="133" idx="3"/>
            <a:endCxn id="139" idx="0"/>
          </p:cNvCxnSpPr>
          <p:nvPr/>
        </p:nvCxnSpPr>
        <p:spPr>
          <a:xfrm flipH="1">
            <a:off x="329892" y="5769019"/>
            <a:ext cx="387265" cy="543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C8B16A-4E67-2A4E-B6D2-A42EF0E3BBF0}"/>
              </a:ext>
            </a:extLst>
          </p:cNvPr>
          <p:cNvCxnSpPr>
            <a:cxnSpLocks/>
            <a:stCxn id="133" idx="5"/>
            <a:endCxn id="138" idx="0"/>
          </p:cNvCxnSpPr>
          <p:nvPr/>
        </p:nvCxnSpPr>
        <p:spPr>
          <a:xfrm>
            <a:off x="1022627" y="5769019"/>
            <a:ext cx="388549" cy="543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FE4E4F44-A834-A742-8892-6346807DF0D4}"/>
              </a:ext>
            </a:extLst>
          </p:cNvPr>
          <p:cNvCxnSpPr>
            <a:cxnSpLocks/>
            <a:stCxn id="138" idx="7"/>
            <a:endCxn id="133" idx="6"/>
          </p:cNvCxnSpPr>
          <p:nvPr/>
        </p:nvCxnSpPr>
        <p:spPr>
          <a:xfrm rot="16200000" flipV="1">
            <a:off x="945202" y="5756974"/>
            <a:ext cx="759400" cy="478019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1E40EB0-A829-F040-9433-C288E140F1D4}"/>
              </a:ext>
            </a:extLst>
          </p:cNvPr>
          <p:cNvSpPr txBox="1"/>
          <p:nvPr/>
        </p:nvSpPr>
        <p:spPr>
          <a:xfrm>
            <a:off x="1415480" y="5744494"/>
            <a:ext cx="67326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KR" sz="1600" dirty="0">
                <a:latin typeface="Consolas" panose="020B0609020204030204" pitchFamily="49" charset="0"/>
              </a:rPr>
              <a:t>swap 3</a:t>
            </a:r>
          </a:p>
        </p:txBody>
      </p:sp>
      <p:sp>
        <p:nvSpPr>
          <p:cNvPr id="151" name="Right Arrow 150">
            <a:extLst>
              <a:ext uri="{FF2B5EF4-FFF2-40B4-BE49-F238E27FC236}">
                <a16:creationId xmlns:a16="http://schemas.microsoft.com/office/drawing/2014/main" id="{7DF5452D-875C-B447-AA13-311FF24BEFBE}"/>
              </a:ext>
            </a:extLst>
          </p:cNvPr>
          <p:cNvSpPr/>
          <p:nvPr/>
        </p:nvSpPr>
        <p:spPr>
          <a:xfrm rot="5400000">
            <a:off x="10136718" y="3022704"/>
            <a:ext cx="733218" cy="24186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KR" sz="1600">
              <a:latin typeface="Consolas" panose="020B0609020204030204" pitchFamily="49" charset="0"/>
            </a:endParaRPr>
          </a:p>
        </p:txBody>
      </p:sp>
      <p:sp>
        <p:nvSpPr>
          <p:cNvPr id="152" name="Right Arrow 151">
            <a:extLst>
              <a:ext uri="{FF2B5EF4-FFF2-40B4-BE49-F238E27FC236}">
                <a16:creationId xmlns:a16="http://schemas.microsoft.com/office/drawing/2014/main" id="{14F9413E-E146-3D49-AECA-99BAFCEDA71A}"/>
              </a:ext>
            </a:extLst>
          </p:cNvPr>
          <p:cNvSpPr/>
          <p:nvPr/>
        </p:nvSpPr>
        <p:spPr>
          <a:xfrm rot="10800000">
            <a:off x="5725265" y="4599846"/>
            <a:ext cx="733218" cy="24186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KR" sz="1600">
              <a:latin typeface="Consolas" panose="020B0609020204030204" pitchFamily="49" charset="0"/>
            </a:endParaRPr>
          </a:p>
        </p:txBody>
      </p:sp>
      <p:cxnSp>
        <p:nvCxnSpPr>
          <p:cNvPr id="90" name="Curved Connector 46">
            <a:extLst>
              <a:ext uri="{FF2B5EF4-FFF2-40B4-BE49-F238E27FC236}">
                <a16:creationId xmlns:a16="http://schemas.microsoft.com/office/drawing/2014/main" id="{32902F0E-CE4F-D049-BFF7-D731F09F26C1}"/>
              </a:ext>
            </a:extLst>
          </p:cNvPr>
          <p:cNvCxnSpPr>
            <a:cxnSpLocks/>
            <a:stCxn id="23" idx="5"/>
            <a:endCxn id="45" idx="6"/>
          </p:cNvCxnSpPr>
          <p:nvPr/>
        </p:nvCxnSpPr>
        <p:spPr>
          <a:xfrm rot="5400000">
            <a:off x="1669894" y="1395292"/>
            <a:ext cx="2510709" cy="684759"/>
          </a:xfrm>
          <a:prstGeom prst="curvedConnector2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8300208" y="2258241"/>
            <a:ext cx="603265" cy="975400"/>
            <a:chOff x="8300208" y="2258241"/>
            <a:chExt cx="603265" cy="975400"/>
          </a:xfrm>
        </p:grpSpPr>
        <p:sp>
          <p:nvSpPr>
            <p:cNvPr id="101" name="Oval 29">
              <a:extLst>
                <a:ext uri="{FF2B5EF4-FFF2-40B4-BE49-F238E27FC236}">
                  <a16:creationId xmlns:a16="http://schemas.microsoft.com/office/drawing/2014/main" id="{517D6364-14EC-3346-86A2-762160C599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0208" y="2801641"/>
              <a:ext cx="432000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5</a:t>
              </a:r>
              <a:endParaRPr lang="en-KR" sz="1600" dirty="0">
                <a:latin typeface="Consolas" panose="020B0609020204030204" pitchFamily="49" charset="0"/>
              </a:endParaRPr>
            </a:p>
          </p:txBody>
        </p:sp>
        <p:cxnSp>
          <p:nvCxnSpPr>
            <p:cNvPr id="104" name="Straight Connector 40">
              <a:extLst>
                <a:ext uri="{FF2B5EF4-FFF2-40B4-BE49-F238E27FC236}">
                  <a16:creationId xmlns:a16="http://schemas.microsoft.com/office/drawing/2014/main" id="{D4CE6E90-6165-EB4C-A2DA-C6523E9C9424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 flipH="1">
              <a:off x="8516208" y="2258241"/>
              <a:ext cx="387265" cy="54340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Oval 29">
            <a:extLst>
              <a:ext uri="{FF2B5EF4-FFF2-40B4-BE49-F238E27FC236}">
                <a16:creationId xmlns:a16="http://schemas.microsoft.com/office/drawing/2014/main" id="{517D6364-14EC-3346-86A2-762160C59911}"/>
              </a:ext>
            </a:extLst>
          </p:cNvPr>
          <p:cNvSpPr>
            <a:spLocks noChangeAspect="1"/>
          </p:cNvSpPr>
          <p:nvPr/>
        </p:nvSpPr>
        <p:spPr>
          <a:xfrm>
            <a:off x="2690721" y="310106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27</a:t>
            </a:r>
            <a:endParaRPr lang="en-KR" sz="1600" dirty="0">
              <a:latin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7195B-CA13-E142-8CD5-78F9A1B79D4D}"/>
              </a:ext>
            </a:extLst>
          </p:cNvPr>
          <p:cNvSpPr txBox="1"/>
          <p:nvPr/>
        </p:nvSpPr>
        <p:spPr>
          <a:xfrm>
            <a:off x="2770697" y="2765530"/>
            <a:ext cx="4969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root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saved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F07195B-CA13-E142-8CD5-78F9A1B79D4D}"/>
              </a:ext>
            </a:extLst>
          </p:cNvPr>
          <p:cNvSpPr txBox="1"/>
          <p:nvPr/>
        </p:nvSpPr>
        <p:spPr>
          <a:xfrm>
            <a:off x="1632838" y="2538012"/>
            <a:ext cx="4133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N=10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07195B-CA13-E142-8CD5-78F9A1B79D4D}"/>
              </a:ext>
            </a:extLst>
          </p:cNvPr>
          <p:cNvSpPr txBox="1"/>
          <p:nvPr/>
        </p:nvSpPr>
        <p:spPr>
          <a:xfrm>
            <a:off x="7781308" y="2520194"/>
            <a:ext cx="4133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N=9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8241089" y="5761301"/>
            <a:ext cx="603265" cy="975400"/>
            <a:chOff x="8300208" y="2258241"/>
            <a:chExt cx="603265" cy="975400"/>
          </a:xfrm>
        </p:grpSpPr>
        <p:sp>
          <p:nvSpPr>
            <p:cNvPr id="110" name="Oval 29">
              <a:extLst>
                <a:ext uri="{FF2B5EF4-FFF2-40B4-BE49-F238E27FC236}">
                  <a16:creationId xmlns:a16="http://schemas.microsoft.com/office/drawing/2014/main" id="{517D6364-14EC-3346-86A2-762160C599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0208" y="2801641"/>
              <a:ext cx="432000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5</a:t>
              </a:r>
              <a:endParaRPr lang="en-KR" sz="1600" dirty="0">
                <a:latin typeface="Consolas" panose="020B0609020204030204" pitchFamily="49" charset="0"/>
              </a:endParaRPr>
            </a:p>
          </p:txBody>
        </p:sp>
        <p:cxnSp>
          <p:nvCxnSpPr>
            <p:cNvPr id="111" name="Straight Connector 40">
              <a:extLst>
                <a:ext uri="{FF2B5EF4-FFF2-40B4-BE49-F238E27FC236}">
                  <a16:creationId xmlns:a16="http://schemas.microsoft.com/office/drawing/2014/main" id="{D4CE6E90-6165-EB4C-A2DA-C6523E9C9424}"/>
                </a:ext>
              </a:extLst>
            </p:cNvPr>
            <p:cNvCxnSpPr>
              <a:cxnSpLocks/>
              <a:endCxn id="110" idx="0"/>
            </p:cNvCxnSpPr>
            <p:nvPr/>
          </p:nvCxnSpPr>
          <p:spPr>
            <a:xfrm flipH="1">
              <a:off x="8516208" y="2258241"/>
              <a:ext cx="387265" cy="54340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1846171" y="5789770"/>
            <a:ext cx="603265" cy="975400"/>
            <a:chOff x="8300208" y="2258241"/>
            <a:chExt cx="603265" cy="975400"/>
          </a:xfrm>
        </p:grpSpPr>
        <p:sp>
          <p:nvSpPr>
            <p:cNvPr id="113" name="Oval 29">
              <a:extLst>
                <a:ext uri="{FF2B5EF4-FFF2-40B4-BE49-F238E27FC236}">
                  <a16:creationId xmlns:a16="http://schemas.microsoft.com/office/drawing/2014/main" id="{517D6364-14EC-3346-86A2-762160C599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0208" y="2801641"/>
              <a:ext cx="432000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5</a:t>
              </a:r>
              <a:endParaRPr lang="en-KR" sz="1600" dirty="0">
                <a:latin typeface="Consolas" panose="020B0609020204030204" pitchFamily="49" charset="0"/>
              </a:endParaRPr>
            </a:p>
          </p:txBody>
        </p:sp>
        <p:cxnSp>
          <p:nvCxnSpPr>
            <p:cNvPr id="114" name="Straight Connector 40">
              <a:extLst>
                <a:ext uri="{FF2B5EF4-FFF2-40B4-BE49-F238E27FC236}">
                  <a16:creationId xmlns:a16="http://schemas.microsoft.com/office/drawing/2014/main" id="{D4CE6E90-6165-EB4C-A2DA-C6523E9C9424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 flipH="1">
              <a:off x="8516208" y="2258241"/>
              <a:ext cx="387265" cy="54340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F07195B-CA13-E142-8CD5-78F9A1B79D4D}"/>
              </a:ext>
            </a:extLst>
          </p:cNvPr>
          <p:cNvSpPr txBox="1"/>
          <p:nvPr/>
        </p:nvSpPr>
        <p:spPr>
          <a:xfrm>
            <a:off x="7785659" y="6067241"/>
            <a:ext cx="4133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N=9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F07195B-CA13-E142-8CD5-78F9A1B79D4D}"/>
              </a:ext>
            </a:extLst>
          </p:cNvPr>
          <p:cNvSpPr txBox="1"/>
          <p:nvPr/>
        </p:nvSpPr>
        <p:spPr>
          <a:xfrm>
            <a:off x="911567" y="6128608"/>
            <a:ext cx="4133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N=9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F07195B-CA13-E142-8CD5-78F9A1B79D4D}"/>
              </a:ext>
            </a:extLst>
          </p:cNvPr>
          <p:cNvSpPr txBox="1"/>
          <p:nvPr/>
        </p:nvSpPr>
        <p:spPr>
          <a:xfrm>
            <a:off x="8815949" y="6282685"/>
            <a:ext cx="14270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unreachable,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but in heap[]</a:t>
            </a:r>
          </a:p>
        </p:txBody>
      </p:sp>
    </p:spTree>
    <p:extLst>
      <p:ext uri="{BB962C8B-B14F-4D97-AF65-F5344CB8AC3E}">
        <p14:creationId xmlns:p14="http://schemas.microsoft.com/office/powerpoint/2010/main" val="25427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3766EDA-081D-CB40-A94E-7A9B84597B2C}"/>
              </a:ext>
            </a:extLst>
          </p:cNvPr>
          <p:cNvSpPr/>
          <p:nvPr/>
        </p:nvSpPr>
        <p:spPr>
          <a:xfrm>
            <a:off x="1455358" y="1961375"/>
            <a:ext cx="452215" cy="4522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0455046-ACB7-614D-9383-42F627BF538B}"/>
              </a:ext>
            </a:extLst>
          </p:cNvPr>
          <p:cNvSpPr/>
          <p:nvPr/>
        </p:nvSpPr>
        <p:spPr>
          <a:xfrm>
            <a:off x="902465" y="2900584"/>
            <a:ext cx="452215" cy="4522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3E5BE2-8368-DF47-A0C0-30F8F58A3D2E}"/>
              </a:ext>
            </a:extLst>
          </p:cNvPr>
          <p:cNvSpPr/>
          <p:nvPr/>
        </p:nvSpPr>
        <p:spPr>
          <a:xfrm>
            <a:off x="1997618" y="2900584"/>
            <a:ext cx="452215" cy="4522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45C5E6-576D-9C48-ACC2-F18397CE1E66}"/>
              </a:ext>
            </a:extLst>
          </p:cNvPr>
          <p:cNvSpPr/>
          <p:nvPr/>
        </p:nvSpPr>
        <p:spPr>
          <a:xfrm>
            <a:off x="360205" y="3843338"/>
            <a:ext cx="452215" cy="4522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95E536-AC27-4E49-92D8-0D5BD781E548}"/>
              </a:ext>
            </a:extLst>
          </p:cNvPr>
          <p:cNvSpPr/>
          <p:nvPr/>
        </p:nvSpPr>
        <p:spPr>
          <a:xfrm>
            <a:off x="1444725" y="3843338"/>
            <a:ext cx="452215" cy="4522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97B144-EFFC-7048-82AE-62ED0AD7984D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H="1">
            <a:off x="1128573" y="2347365"/>
            <a:ext cx="393010" cy="553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985D70-B6D9-9E47-9F5B-9B7891CFB1F9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1841348" y="2347365"/>
            <a:ext cx="382378" cy="553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388BEA-A4E0-7949-BDEE-51814256CBFE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88455" y="3286574"/>
            <a:ext cx="382378" cy="556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73A4AC-9242-9242-B426-5DC606D34B4F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586313" y="3286574"/>
            <a:ext cx="382377" cy="556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FCE2A06-DC64-4D43-8E96-3B7B158BE97D}"/>
              </a:ext>
            </a:extLst>
          </p:cNvPr>
          <p:cNvSpPr/>
          <p:nvPr/>
        </p:nvSpPr>
        <p:spPr>
          <a:xfrm>
            <a:off x="3836534" y="1961375"/>
            <a:ext cx="452215" cy="4522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12931C-9609-2D49-93FA-F27E73ED0F1A}"/>
              </a:ext>
            </a:extLst>
          </p:cNvPr>
          <p:cNvSpPr/>
          <p:nvPr/>
        </p:nvSpPr>
        <p:spPr>
          <a:xfrm>
            <a:off x="3283641" y="2900584"/>
            <a:ext cx="452215" cy="4522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E64F7-A88C-6F48-8521-189799610E1A}"/>
              </a:ext>
            </a:extLst>
          </p:cNvPr>
          <p:cNvSpPr/>
          <p:nvPr/>
        </p:nvSpPr>
        <p:spPr>
          <a:xfrm>
            <a:off x="4378794" y="2900584"/>
            <a:ext cx="452215" cy="4522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7FC9F66-2D8E-314D-ACCD-A150DC94369F}"/>
              </a:ext>
            </a:extLst>
          </p:cNvPr>
          <p:cNvSpPr/>
          <p:nvPr/>
        </p:nvSpPr>
        <p:spPr>
          <a:xfrm>
            <a:off x="2741381" y="3843338"/>
            <a:ext cx="452215" cy="4522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6B4013-EA80-9543-939B-DBD8E4A2CC50}"/>
              </a:ext>
            </a:extLst>
          </p:cNvPr>
          <p:cNvSpPr/>
          <p:nvPr/>
        </p:nvSpPr>
        <p:spPr>
          <a:xfrm>
            <a:off x="3825901" y="3843338"/>
            <a:ext cx="452215" cy="4522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EE0876-C20A-2D43-94BE-F8018EB5B05C}"/>
              </a:ext>
            </a:extLst>
          </p:cNvPr>
          <p:cNvCxnSpPr>
            <a:stCxn id="19" idx="3"/>
            <a:endCxn id="20" idx="0"/>
          </p:cNvCxnSpPr>
          <p:nvPr/>
        </p:nvCxnSpPr>
        <p:spPr>
          <a:xfrm flipH="1">
            <a:off x="3509749" y="2347365"/>
            <a:ext cx="393010" cy="553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354F6B-78CB-854E-BAEC-879E8AE6DE7F}"/>
              </a:ext>
            </a:extLst>
          </p:cNvPr>
          <p:cNvCxnSpPr>
            <a:cxnSpLocks/>
            <a:stCxn id="19" idx="5"/>
            <a:endCxn id="21" idx="0"/>
          </p:cNvCxnSpPr>
          <p:nvPr/>
        </p:nvCxnSpPr>
        <p:spPr>
          <a:xfrm>
            <a:off x="4222524" y="2347365"/>
            <a:ext cx="382378" cy="553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17AE7E-82A3-DF44-830F-64716806753E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>
          <a:xfrm>
            <a:off x="3669631" y="3286574"/>
            <a:ext cx="382378" cy="556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AF2847-16DB-FF4C-8F3E-4F3FC7DE83E0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2967489" y="3286574"/>
            <a:ext cx="382377" cy="556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73E8297-2523-FA42-A268-C60ED585E5F1}"/>
              </a:ext>
            </a:extLst>
          </p:cNvPr>
          <p:cNvSpPr/>
          <p:nvPr/>
        </p:nvSpPr>
        <p:spPr>
          <a:xfrm>
            <a:off x="8540873" y="1961375"/>
            <a:ext cx="452215" cy="4522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CF5E513-7D91-B347-AEE3-7C80F32D4624}"/>
              </a:ext>
            </a:extLst>
          </p:cNvPr>
          <p:cNvSpPr/>
          <p:nvPr/>
        </p:nvSpPr>
        <p:spPr>
          <a:xfrm>
            <a:off x="7987980" y="2900584"/>
            <a:ext cx="452215" cy="4522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9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75A160-F4BB-354B-8B09-8340D4810F4B}"/>
              </a:ext>
            </a:extLst>
          </p:cNvPr>
          <p:cNvSpPr/>
          <p:nvPr/>
        </p:nvSpPr>
        <p:spPr>
          <a:xfrm>
            <a:off x="9083133" y="2900584"/>
            <a:ext cx="452215" cy="4522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E7588E1-01E3-A74F-A1F2-C91F1A5EA37A}"/>
              </a:ext>
            </a:extLst>
          </p:cNvPr>
          <p:cNvSpPr/>
          <p:nvPr/>
        </p:nvSpPr>
        <p:spPr>
          <a:xfrm>
            <a:off x="7445720" y="3843338"/>
            <a:ext cx="452215" cy="4522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097B63-1232-0E4D-820D-A5D4DF081F17}"/>
              </a:ext>
            </a:extLst>
          </p:cNvPr>
          <p:cNvSpPr/>
          <p:nvPr/>
        </p:nvSpPr>
        <p:spPr>
          <a:xfrm>
            <a:off x="8530240" y="3843338"/>
            <a:ext cx="452215" cy="4522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C50DCA-B7C8-1D4A-8C2A-1864ADB82EC3}"/>
              </a:ext>
            </a:extLst>
          </p:cNvPr>
          <p:cNvCxnSpPr>
            <a:stCxn id="28" idx="3"/>
            <a:endCxn id="29" idx="0"/>
          </p:cNvCxnSpPr>
          <p:nvPr/>
        </p:nvCxnSpPr>
        <p:spPr>
          <a:xfrm flipH="1">
            <a:off x="8214088" y="2347365"/>
            <a:ext cx="393010" cy="553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BC4744-972E-6149-8653-07C289B7692D}"/>
              </a:ext>
            </a:extLst>
          </p:cNvPr>
          <p:cNvCxnSpPr>
            <a:cxnSpLocks/>
            <a:stCxn id="28" idx="5"/>
            <a:endCxn id="30" idx="0"/>
          </p:cNvCxnSpPr>
          <p:nvPr/>
        </p:nvCxnSpPr>
        <p:spPr>
          <a:xfrm>
            <a:off x="8926863" y="2347365"/>
            <a:ext cx="382378" cy="553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8115DA-0D79-9047-9F84-D62CAAD8ABBB}"/>
              </a:ext>
            </a:extLst>
          </p:cNvPr>
          <p:cNvCxnSpPr>
            <a:cxnSpLocks/>
            <a:stCxn id="29" idx="5"/>
            <a:endCxn id="32" idx="0"/>
          </p:cNvCxnSpPr>
          <p:nvPr/>
        </p:nvCxnSpPr>
        <p:spPr>
          <a:xfrm>
            <a:off x="8373970" y="3286574"/>
            <a:ext cx="382378" cy="556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2E75D2D-FE3B-E74E-92B7-6D926EB43BED}"/>
              </a:ext>
            </a:extLst>
          </p:cNvPr>
          <p:cNvCxnSpPr>
            <a:cxnSpLocks/>
            <a:stCxn id="29" idx="3"/>
            <a:endCxn id="31" idx="0"/>
          </p:cNvCxnSpPr>
          <p:nvPr/>
        </p:nvCxnSpPr>
        <p:spPr>
          <a:xfrm flipH="1">
            <a:off x="7671828" y="3286574"/>
            <a:ext cx="382377" cy="556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AF3D2AF-6A49-2047-9C57-59A4DD34E823}"/>
              </a:ext>
            </a:extLst>
          </p:cNvPr>
          <p:cNvSpPr/>
          <p:nvPr/>
        </p:nvSpPr>
        <p:spPr>
          <a:xfrm>
            <a:off x="10902679" y="1961375"/>
            <a:ext cx="452215" cy="4522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BC676F8-3AF2-264D-84ED-C273588AF0FB}"/>
              </a:ext>
            </a:extLst>
          </p:cNvPr>
          <p:cNvSpPr/>
          <p:nvPr/>
        </p:nvSpPr>
        <p:spPr>
          <a:xfrm>
            <a:off x="10349786" y="2900584"/>
            <a:ext cx="452215" cy="4522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0824927-CF26-0846-B0D1-CE2CAA199C5C}"/>
              </a:ext>
            </a:extLst>
          </p:cNvPr>
          <p:cNvSpPr/>
          <p:nvPr/>
        </p:nvSpPr>
        <p:spPr>
          <a:xfrm>
            <a:off x="11444939" y="2900584"/>
            <a:ext cx="452215" cy="4522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1C89250-39B1-1B48-A8BE-CF63787BA181}"/>
              </a:ext>
            </a:extLst>
          </p:cNvPr>
          <p:cNvSpPr/>
          <p:nvPr/>
        </p:nvSpPr>
        <p:spPr>
          <a:xfrm>
            <a:off x="9807526" y="3843338"/>
            <a:ext cx="452215" cy="4522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B8AC48E-6501-8440-9439-B4DBF17904AE}"/>
              </a:ext>
            </a:extLst>
          </p:cNvPr>
          <p:cNvSpPr/>
          <p:nvPr/>
        </p:nvSpPr>
        <p:spPr>
          <a:xfrm>
            <a:off x="10892046" y="3843338"/>
            <a:ext cx="452215" cy="4522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9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A1932CD-C43C-BA43-B5B0-853FEC113CD5}"/>
              </a:ext>
            </a:extLst>
          </p:cNvPr>
          <p:cNvCxnSpPr>
            <a:stCxn id="37" idx="3"/>
            <a:endCxn id="38" idx="0"/>
          </p:cNvCxnSpPr>
          <p:nvPr/>
        </p:nvCxnSpPr>
        <p:spPr>
          <a:xfrm flipH="1">
            <a:off x="10575894" y="2347365"/>
            <a:ext cx="393010" cy="553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1423D0-AB48-4E46-BDD4-FCE7B7023418}"/>
              </a:ext>
            </a:extLst>
          </p:cNvPr>
          <p:cNvCxnSpPr>
            <a:cxnSpLocks/>
            <a:stCxn id="37" idx="5"/>
            <a:endCxn id="39" idx="0"/>
          </p:cNvCxnSpPr>
          <p:nvPr/>
        </p:nvCxnSpPr>
        <p:spPr>
          <a:xfrm>
            <a:off x="11288669" y="2347365"/>
            <a:ext cx="382378" cy="553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192718-2E02-3345-A5CF-A2F667A17B70}"/>
              </a:ext>
            </a:extLst>
          </p:cNvPr>
          <p:cNvCxnSpPr>
            <a:cxnSpLocks/>
            <a:stCxn id="38" idx="5"/>
            <a:endCxn id="41" idx="0"/>
          </p:cNvCxnSpPr>
          <p:nvPr/>
        </p:nvCxnSpPr>
        <p:spPr>
          <a:xfrm>
            <a:off x="10735776" y="3286574"/>
            <a:ext cx="382378" cy="556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F3F775-0F3B-C949-B22B-DD249F48D335}"/>
              </a:ext>
            </a:extLst>
          </p:cNvPr>
          <p:cNvCxnSpPr>
            <a:cxnSpLocks/>
            <a:stCxn id="38" idx="3"/>
            <a:endCxn id="40" idx="0"/>
          </p:cNvCxnSpPr>
          <p:nvPr/>
        </p:nvCxnSpPr>
        <p:spPr>
          <a:xfrm flipH="1">
            <a:off x="10033634" y="3286574"/>
            <a:ext cx="382377" cy="556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17FDB96A-E257-234A-B4E4-B19266324EDF}"/>
              </a:ext>
            </a:extLst>
          </p:cNvPr>
          <p:cNvCxnSpPr>
            <a:cxnSpLocks/>
            <a:stCxn id="20" idx="2"/>
            <a:endCxn id="22" idx="1"/>
          </p:cNvCxnSpPr>
          <p:nvPr/>
        </p:nvCxnSpPr>
        <p:spPr>
          <a:xfrm rot="10800000" flipV="1">
            <a:off x="2807607" y="3126691"/>
            <a:ext cx="476035" cy="782871"/>
          </a:xfrm>
          <a:prstGeom prst="curved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A54DC550-2470-1C40-9DA1-9CBBD49DC467}"/>
              </a:ext>
            </a:extLst>
          </p:cNvPr>
          <p:cNvCxnSpPr>
            <a:cxnSpLocks/>
            <a:stCxn id="28" idx="2"/>
            <a:endCxn id="29" idx="1"/>
          </p:cNvCxnSpPr>
          <p:nvPr/>
        </p:nvCxnSpPr>
        <p:spPr>
          <a:xfrm rot="10800000" flipV="1">
            <a:off x="8054205" y="2187483"/>
            <a:ext cx="486668" cy="779326"/>
          </a:xfrm>
          <a:prstGeom prst="curved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DBE0219F-FF7C-7842-9914-0504857EFA25}"/>
              </a:ext>
            </a:extLst>
          </p:cNvPr>
          <p:cNvCxnSpPr>
            <a:cxnSpLocks/>
            <a:stCxn id="41" idx="7"/>
            <a:endCxn id="38" idx="6"/>
          </p:cNvCxnSpPr>
          <p:nvPr/>
        </p:nvCxnSpPr>
        <p:spPr>
          <a:xfrm rot="16200000" flipV="1">
            <a:off x="10648584" y="3280110"/>
            <a:ext cx="782871" cy="476035"/>
          </a:xfrm>
          <a:prstGeom prst="curved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77FDB13-650E-9044-BD13-85E42223269C}"/>
              </a:ext>
            </a:extLst>
          </p:cNvPr>
          <p:cNvSpPr txBox="1"/>
          <p:nvPr/>
        </p:nvSpPr>
        <p:spPr>
          <a:xfrm>
            <a:off x="1092952" y="1575110"/>
            <a:ext cx="1283243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I</a:t>
            </a:r>
            <a:r>
              <a:rPr lang="en-KR" sz="1200" dirty="0">
                <a:latin typeface="Consolas" panose="020B0609020204030204" pitchFamily="49" charset="0"/>
              </a:rPr>
              <a:t>nitial </a:t>
            </a:r>
            <a:r>
              <a:rPr lang="en-US" sz="1200" dirty="0">
                <a:latin typeface="Consolas" panose="020B0609020204030204" pitchFamily="49" charset="0"/>
              </a:rPr>
              <a:t>h</a:t>
            </a:r>
            <a:r>
              <a:rPr lang="en-KR" sz="1200" dirty="0" smtClean="0">
                <a:latin typeface="Consolas" panose="020B0609020204030204" pitchFamily="49" charset="0"/>
              </a:rPr>
              <a:t>eap</a:t>
            </a:r>
            <a:endParaRPr lang="en-KR" sz="1200" dirty="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6E66D6-F4F1-684C-B975-3ED11DB361A8}"/>
              </a:ext>
            </a:extLst>
          </p:cNvPr>
          <p:cNvSpPr txBox="1"/>
          <p:nvPr/>
        </p:nvSpPr>
        <p:spPr>
          <a:xfrm>
            <a:off x="3655619" y="4382720"/>
            <a:ext cx="769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smtClean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D9A74D-A77A-B043-A0BA-C1802DD91253}"/>
              </a:ext>
            </a:extLst>
          </p:cNvPr>
          <p:cNvSpPr txBox="1"/>
          <p:nvPr/>
        </p:nvSpPr>
        <p:spPr>
          <a:xfrm>
            <a:off x="8380573" y="4382720"/>
            <a:ext cx="769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= 1</a:t>
            </a:r>
            <a:endParaRPr lang="en-KR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07195B-CA13-E142-8CD5-78F9A1B79D4D}"/>
              </a:ext>
            </a:extLst>
          </p:cNvPr>
          <p:cNvSpPr txBox="1"/>
          <p:nvPr/>
        </p:nvSpPr>
        <p:spPr>
          <a:xfrm>
            <a:off x="1983260" y="4581689"/>
            <a:ext cx="4664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7FDB13-650E-9044-BD13-85E42223269C}"/>
              </a:ext>
            </a:extLst>
          </p:cNvPr>
          <p:cNvSpPr txBox="1"/>
          <p:nvPr/>
        </p:nvSpPr>
        <p:spPr>
          <a:xfrm>
            <a:off x="213770" y="2549003"/>
            <a:ext cx="19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Why from here?</a:t>
            </a:r>
            <a:endParaRPr lang="en-KR" sz="1400" dirty="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7FDB13-650E-9044-BD13-85E42223269C}"/>
              </a:ext>
            </a:extLst>
          </p:cNvPr>
          <p:cNvSpPr txBox="1"/>
          <p:nvPr/>
        </p:nvSpPr>
        <p:spPr>
          <a:xfrm>
            <a:off x="4714545" y="1287943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heapify</a:t>
            </a:r>
            <a:r>
              <a:rPr lang="en-US" dirty="0" smtClean="0">
                <a:latin typeface="Consolas" panose="020B0609020204030204" pitchFamily="49" charset="0"/>
              </a:rPr>
              <a:t> – build heap</a:t>
            </a:r>
            <a:endParaRPr lang="en-KR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7FDB13-650E-9044-BD13-85E42223269C}"/>
              </a:ext>
            </a:extLst>
          </p:cNvPr>
          <p:cNvSpPr txBox="1"/>
          <p:nvPr/>
        </p:nvSpPr>
        <p:spPr>
          <a:xfrm>
            <a:off x="10079458" y="1575110"/>
            <a:ext cx="183905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Now, heap-ordered</a:t>
            </a:r>
            <a:endParaRPr lang="en-KR" sz="1200" dirty="0">
              <a:latin typeface="Consolas" panose="020B0609020204030204" pitchFamily="49" charset="0"/>
            </a:endParaRPr>
          </a:p>
        </p:txBody>
      </p:sp>
      <p:graphicFrame>
        <p:nvGraphicFramePr>
          <p:cNvPr id="51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17351"/>
              </p:ext>
            </p:extLst>
          </p:nvPr>
        </p:nvGraphicFramePr>
        <p:xfrm>
          <a:off x="332942" y="5152571"/>
          <a:ext cx="208962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271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1605258946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928133846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260688277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540277554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2547093475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9FF482D9-B8E8-DB4A-9795-83D038FC8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96414"/>
              </p:ext>
            </p:extLst>
          </p:nvPr>
        </p:nvGraphicFramePr>
        <p:xfrm>
          <a:off x="332942" y="4813619"/>
          <a:ext cx="2089626" cy="368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271">
                  <a:extLst>
                    <a:ext uri="{9D8B030D-6E8A-4147-A177-3AD203B41FA5}">
                      <a16:colId xmlns:a16="http://schemas.microsoft.com/office/drawing/2014/main" val="2818086164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1605258946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928133846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260688277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540277554"/>
                    </a:ext>
                  </a:extLst>
                </a:gridCol>
              </a:tblGrid>
              <a:tr h="3687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KR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A77FDB13-650E-9044-BD13-85E42223269C}"/>
              </a:ext>
            </a:extLst>
          </p:cNvPr>
          <p:cNvSpPr txBox="1"/>
          <p:nvPr/>
        </p:nvSpPr>
        <p:spPr>
          <a:xfrm>
            <a:off x="171998" y="2912903"/>
            <a:ext cx="799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sink()</a:t>
            </a:r>
            <a:endParaRPr lang="en-KR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93924"/>
              </p:ext>
            </p:extLst>
          </p:nvPr>
        </p:nvGraphicFramePr>
        <p:xfrm>
          <a:off x="2734966" y="5160514"/>
          <a:ext cx="208962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271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1605258946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928133846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260688277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540277554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2547093475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58" name="Table 3">
            <a:extLst>
              <a:ext uri="{FF2B5EF4-FFF2-40B4-BE49-F238E27FC236}">
                <a16:creationId xmlns:a16="http://schemas.microsoft.com/office/drawing/2014/main" id="{9FF482D9-B8E8-DB4A-9795-83D038FC8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247"/>
              </p:ext>
            </p:extLst>
          </p:nvPr>
        </p:nvGraphicFramePr>
        <p:xfrm>
          <a:off x="2734966" y="4821562"/>
          <a:ext cx="2089626" cy="368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271">
                  <a:extLst>
                    <a:ext uri="{9D8B030D-6E8A-4147-A177-3AD203B41FA5}">
                      <a16:colId xmlns:a16="http://schemas.microsoft.com/office/drawing/2014/main" val="2818086164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1605258946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928133846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260688277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540277554"/>
                    </a:ext>
                  </a:extLst>
                </a:gridCol>
              </a:tblGrid>
              <a:tr h="3687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KR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94764"/>
              </p:ext>
            </p:extLst>
          </p:nvPr>
        </p:nvGraphicFramePr>
        <p:xfrm>
          <a:off x="1807130" y="2035922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61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00926"/>
              </p:ext>
            </p:extLst>
          </p:nvPr>
        </p:nvGraphicFramePr>
        <p:xfrm>
          <a:off x="1280713" y="3003262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62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133255"/>
              </p:ext>
            </p:extLst>
          </p:nvPr>
        </p:nvGraphicFramePr>
        <p:xfrm>
          <a:off x="2376194" y="3006039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69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16024"/>
              </p:ext>
            </p:extLst>
          </p:nvPr>
        </p:nvGraphicFramePr>
        <p:xfrm>
          <a:off x="711976" y="3931517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508814"/>
              </p:ext>
            </p:extLst>
          </p:nvPr>
        </p:nvGraphicFramePr>
        <p:xfrm>
          <a:off x="1787826" y="3942070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980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71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209953"/>
              </p:ext>
            </p:extLst>
          </p:nvPr>
        </p:nvGraphicFramePr>
        <p:xfrm>
          <a:off x="7445722" y="5150242"/>
          <a:ext cx="208962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271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1605258946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928133846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260688277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540277554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2547093475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72" name="Table 3">
            <a:extLst>
              <a:ext uri="{FF2B5EF4-FFF2-40B4-BE49-F238E27FC236}">
                <a16:creationId xmlns:a16="http://schemas.microsoft.com/office/drawing/2014/main" id="{9FF482D9-B8E8-DB4A-9795-83D038FC8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99234"/>
              </p:ext>
            </p:extLst>
          </p:nvPr>
        </p:nvGraphicFramePr>
        <p:xfrm>
          <a:off x="7445722" y="4811290"/>
          <a:ext cx="2089626" cy="368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271">
                  <a:extLst>
                    <a:ext uri="{9D8B030D-6E8A-4147-A177-3AD203B41FA5}">
                      <a16:colId xmlns:a16="http://schemas.microsoft.com/office/drawing/2014/main" val="2818086164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1605258946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928133846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260688277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540277554"/>
                    </a:ext>
                  </a:extLst>
                </a:gridCol>
              </a:tblGrid>
              <a:tr h="3687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KR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>
            <a:off x="3166591" y="3447530"/>
            <a:ext cx="209053" cy="2989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968690" y="3585303"/>
            <a:ext cx="38599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18">
            <a:extLst>
              <a:ext uri="{FF2B5EF4-FFF2-40B4-BE49-F238E27FC236}">
                <a16:creationId xmlns:a16="http://schemas.microsoft.com/office/drawing/2014/main" id="{EFCE2A06-DC64-4D43-8E96-3B7B158BE97D}"/>
              </a:ext>
            </a:extLst>
          </p:cNvPr>
          <p:cNvSpPr/>
          <p:nvPr/>
        </p:nvSpPr>
        <p:spPr>
          <a:xfrm>
            <a:off x="6198497" y="1959046"/>
            <a:ext cx="452215" cy="4522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9</a:t>
            </a:r>
          </a:p>
        </p:txBody>
      </p:sp>
      <p:sp>
        <p:nvSpPr>
          <p:cNvPr id="75" name="Oval 19">
            <a:extLst>
              <a:ext uri="{FF2B5EF4-FFF2-40B4-BE49-F238E27FC236}">
                <a16:creationId xmlns:a16="http://schemas.microsoft.com/office/drawing/2014/main" id="{9212931C-9609-2D49-93FA-F27E73ED0F1A}"/>
              </a:ext>
            </a:extLst>
          </p:cNvPr>
          <p:cNvSpPr/>
          <p:nvPr/>
        </p:nvSpPr>
        <p:spPr>
          <a:xfrm>
            <a:off x="5645604" y="2898255"/>
            <a:ext cx="452215" cy="452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2</a:t>
            </a:r>
          </a:p>
        </p:txBody>
      </p:sp>
      <p:sp>
        <p:nvSpPr>
          <p:cNvPr id="76" name="Oval 20">
            <a:extLst>
              <a:ext uri="{FF2B5EF4-FFF2-40B4-BE49-F238E27FC236}">
                <a16:creationId xmlns:a16="http://schemas.microsoft.com/office/drawing/2014/main" id="{82EE64F7-A88C-6F48-8521-189799610E1A}"/>
              </a:ext>
            </a:extLst>
          </p:cNvPr>
          <p:cNvSpPr/>
          <p:nvPr/>
        </p:nvSpPr>
        <p:spPr>
          <a:xfrm>
            <a:off x="6740757" y="2898255"/>
            <a:ext cx="452215" cy="4522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5</a:t>
            </a:r>
          </a:p>
        </p:txBody>
      </p:sp>
      <p:sp>
        <p:nvSpPr>
          <p:cNvPr id="77" name="Oval 21">
            <a:extLst>
              <a:ext uri="{FF2B5EF4-FFF2-40B4-BE49-F238E27FC236}">
                <a16:creationId xmlns:a16="http://schemas.microsoft.com/office/drawing/2014/main" id="{27FC9F66-2D8E-314D-ACCD-A150DC94369F}"/>
              </a:ext>
            </a:extLst>
          </p:cNvPr>
          <p:cNvSpPr/>
          <p:nvPr/>
        </p:nvSpPr>
        <p:spPr>
          <a:xfrm>
            <a:off x="5103344" y="3841009"/>
            <a:ext cx="452215" cy="452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6</a:t>
            </a:r>
          </a:p>
        </p:txBody>
      </p:sp>
      <p:sp>
        <p:nvSpPr>
          <p:cNvPr id="78" name="Oval 22">
            <a:extLst>
              <a:ext uri="{FF2B5EF4-FFF2-40B4-BE49-F238E27FC236}">
                <a16:creationId xmlns:a16="http://schemas.microsoft.com/office/drawing/2014/main" id="{DA6B4013-EA80-9543-939B-DBD8E4A2CC50}"/>
              </a:ext>
            </a:extLst>
          </p:cNvPr>
          <p:cNvSpPr/>
          <p:nvPr/>
        </p:nvSpPr>
        <p:spPr>
          <a:xfrm>
            <a:off x="6187864" y="3841009"/>
            <a:ext cx="452215" cy="4522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3</a:t>
            </a:r>
          </a:p>
        </p:txBody>
      </p:sp>
      <p:cxnSp>
        <p:nvCxnSpPr>
          <p:cNvPr id="79" name="Straight Connector 23">
            <a:extLst>
              <a:ext uri="{FF2B5EF4-FFF2-40B4-BE49-F238E27FC236}">
                <a16:creationId xmlns:a16="http://schemas.microsoft.com/office/drawing/2014/main" id="{52EE0876-C20A-2D43-94BE-F8018EB5B05C}"/>
              </a:ext>
            </a:extLst>
          </p:cNvPr>
          <p:cNvCxnSpPr>
            <a:stCxn id="74" idx="3"/>
            <a:endCxn id="75" idx="0"/>
          </p:cNvCxnSpPr>
          <p:nvPr/>
        </p:nvCxnSpPr>
        <p:spPr>
          <a:xfrm flipH="1">
            <a:off x="5871712" y="2345036"/>
            <a:ext cx="393010" cy="553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24">
            <a:extLst>
              <a:ext uri="{FF2B5EF4-FFF2-40B4-BE49-F238E27FC236}">
                <a16:creationId xmlns:a16="http://schemas.microsoft.com/office/drawing/2014/main" id="{6D354F6B-78CB-854E-BAEC-879E8AE6DE7F}"/>
              </a:ext>
            </a:extLst>
          </p:cNvPr>
          <p:cNvCxnSpPr>
            <a:cxnSpLocks/>
            <a:stCxn id="74" idx="5"/>
            <a:endCxn id="76" idx="0"/>
          </p:cNvCxnSpPr>
          <p:nvPr/>
        </p:nvCxnSpPr>
        <p:spPr>
          <a:xfrm>
            <a:off x="6584487" y="2345036"/>
            <a:ext cx="382378" cy="553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25">
            <a:extLst>
              <a:ext uri="{FF2B5EF4-FFF2-40B4-BE49-F238E27FC236}">
                <a16:creationId xmlns:a16="http://schemas.microsoft.com/office/drawing/2014/main" id="{7E17AE7E-82A3-DF44-830F-64716806753E}"/>
              </a:ext>
            </a:extLst>
          </p:cNvPr>
          <p:cNvCxnSpPr>
            <a:cxnSpLocks/>
            <a:stCxn id="75" idx="5"/>
            <a:endCxn id="78" idx="0"/>
          </p:cNvCxnSpPr>
          <p:nvPr/>
        </p:nvCxnSpPr>
        <p:spPr>
          <a:xfrm>
            <a:off x="6031594" y="3284245"/>
            <a:ext cx="382378" cy="556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26">
            <a:extLst>
              <a:ext uri="{FF2B5EF4-FFF2-40B4-BE49-F238E27FC236}">
                <a16:creationId xmlns:a16="http://schemas.microsoft.com/office/drawing/2014/main" id="{AAAF2847-16DB-FF4C-8F3E-4F3FC7DE83E0}"/>
              </a:ext>
            </a:extLst>
          </p:cNvPr>
          <p:cNvCxnSpPr>
            <a:cxnSpLocks/>
            <a:stCxn id="75" idx="3"/>
            <a:endCxn id="77" idx="0"/>
          </p:cNvCxnSpPr>
          <p:nvPr/>
        </p:nvCxnSpPr>
        <p:spPr>
          <a:xfrm flipH="1">
            <a:off x="5329452" y="3284245"/>
            <a:ext cx="382377" cy="556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76E66D6-F4F1-684C-B975-3ED11DB361A8}"/>
              </a:ext>
            </a:extLst>
          </p:cNvPr>
          <p:cNvSpPr txBox="1"/>
          <p:nvPr/>
        </p:nvSpPr>
        <p:spPr>
          <a:xfrm>
            <a:off x="6017582" y="4380391"/>
            <a:ext cx="769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= 1</a:t>
            </a:r>
            <a:endParaRPr lang="en-US" sz="1200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86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38497"/>
              </p:ext>
            </p:extLst>
          </p:nvPr>
        </p:nvGraphicFramePr>
        <p:xfrm>
          <a:off x="5103346" y="5150242"/>
          <a:ext cx="208962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271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1605258946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928133846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260688277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540277554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2547093475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87" name="Table 3">
            <a:extLst>
              <a:ext uri="{FF2B5EF4-FFF2-40B4-BE49-F238E27FC236}">
                <a16:creationId xmlns:a16="http://schemas.microsoft.com/office/drawing/2014/main" id="{9FF482D9-B8E8-DB4A-9795-83D038FC8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20397"/>
              </p:ext>
            </p:extLst>
          </p:nvPr>
        </p:nvGraphicFramePr>
        <p:xfrm>
          <a:off x="5103346" y="4811290"/>
          <a:ext cx="2089626" cy="368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271">
                  <a:extLst>
                    <a:ext uri="{9D8B030D-6E8A-4147-A177-3AD203B41FA5}">
                      <a16:colId xmlns:a16="http://schemas.microsoft.com/office/drawing/2014/main" val="2818086164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1605258946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928133846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260688277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540277554"/>
                    </a:ext>
                  </a:extLst>
                </a:gridCol>
              </a:tblGrid>
              <a:tr h="3687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KR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cxnSp>
        <p:nvCxnSpPr>
          <p:cNvPr id="89" name="직선 화살표 연결선 88"/>
          <p:cNvCxnSpPr/>
          <p:nvPr/>
        </p:nvCxnSpPr>
        <p:spPr>
          <a:xfrm>
            <a:off x="6220624" y="2673162"/>
            <a:ext cx="38599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196878"/>
              </p:ext>
            </p:extLst>
          </p:nvPr>
        </p:nvGraphicFramePr>
        <p:xfrm>
          <a:off x="9807526" y="5153774"/>
          <a:ext cx="208962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271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1605258946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928133846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260688277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540277554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2547093475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91" name="Table 3">
            <a:extLst>
              <a:ext uri="{FF2B5EF4-FFF2-40B4-BE49-F238E27FC236}">
                <a16:creationId xmlns:a16="http://schemas.microsoft.com/office/drawing/2014/main" id="{9FF482D9-B8E8-DB4A-9795-83D038FC8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27161"/>
              </p:ext>
            </p:extLst>
          </p:nvPr>
        </p:nvGraphicFramePr>
        <p:xfrm>
          <a:off x="9807526" y="4814822"/>
          <a:ext cx="2089626" cy="368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271">
                  <a:extLst>
                    <a:ext uri="{9D8B030D-6E8A-4147-A177-3AD203B41FA5}">
                      <a16:colId xmlns:a16="http://schemas.microsoft.com/office/drawing/2014/main" val="2818086164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1605258946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928133846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3260688277"/>
                    </a:ext>
                  </a:extLst>
                </a:gridCol>
                <a:gridCol w="348271">
                  <a:extLst>
                    <a:ext uri="{9D8B030D-6E8A-4147-A177-3AD203B41FA5}">
                      <a16:colId xmlns:a16="http://schemas.microsoft.com/office/drawing/2014/main" val="540277554"/>
                    </a:ext>
                  </a:extLst>
                </a:gridCol>
              </a:tblGrid>
              <a:tr h="3687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KR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KR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cxnSp>
        <p:nvCxnSpPr>
          <p:cNvPr id="92" name="직선 화살표 연결선 91"/>
          <p:cNvCxnSpPr/>
          <p:nvPr/>
        </p:nvCxnSpPr>
        <p:spPr>
          <a:xfrm flipH="1">
            <a:off x="8356106" y="2543732"/>
            <a:ext cx="209053" cy="2989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8024603" y="3574651"/>
            <a:ext cx="38599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10772399" y="3562627"/>
            <a:ext cx="163351" cy="2464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35422"/>
              </p:ext>
            </p:extLst>
          </p:nvPr>
        </p:nvGraphicFramePr>
        <p:xfrm>
          <a:off x="4187050" y="2020601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96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64949"/>
              </p:ext>
            </p:extLst>
          </p:nvPr>
        </p:nvGraphicFramePr>
        <p:xfrm>
          <a:off x="3629665" y="2987941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97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70535"/>
              </p:ext>
            </p:extLst>
          </p:nvPr>
        </p:nvGraphicFramePr>
        <p:xfrm>
          <a:off x="4701335" y="2986226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98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37092"/>
              </p:ext>
            </p:extLst>
          </p:nvPr>
        </p:nvGraphicFramePr>
        <p:xfrm>
          <a:off x="3091896" y="3916196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99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620717"/>
              </p:ext>
            </p:extLst>
          </p:nvPr>
        </p:nvGraphicFramePr>
        <p:xfrm>
          <a:off x="4167746" y="3926749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980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100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89167"/>
              </p:ext>
            </p:extLst>
          </p:nvPr>
        </p:nvGraphicFramePr>
        <p:xfrm>
          <a:off x="6567113" y="2010027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101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719851"/>
              </p:ext>
            </p:extLst>
          </p:nvPr>
        </p:nvGraphicFramePr>
        <p:xfrm>
          <a:off x="6040696" y="2977367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102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40448"/>
              </p:ext>
            </p:extLst>
          </p:nvPr>
        </p:nvGraphicFramePr>
        <p:xfrm>
          <a:off x="7077088" y="2986226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103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6238"/>
              </p:ext>
            </p:extLst>
          </p:nvPr>
        </p:nvGraphicFramePr>
        <p:xfrm>
          <a:off x="5471959" y="3905622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104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04207"/>
              </p:ext>
            </p:extLst>
          </p:nvPr>
        </p:nvGraphicFramePr>
        <p:xfrm>
          <a:off x="6547809" y="3916175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980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105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18905"/>
              </p:ext>
            </p:extLst>
          </p:nvPr>
        </p:nvGraphicFramePr>
        <p:xfrm>
          <a:off x="8876461" y="2027548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106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357943"/>
              </p:ext>
            </p:extLst>
          </p:nvPr>
        </p:nvGraphicFramePr>
        <p:xfrm>
          <a:off x="8350044" y="2994888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107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9315"/>
              </p:ext>
            </p:extLst>
          </p:nvPr>
        </p:nvGraphicFramePr>
        <p:xfrm>
          <a:off x="9421861" y="2986226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108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26161"/>
              </p:ext>
            </p:extLst>
          </p:nvPr>
        </p:nvGraphicFramePr>
        <p:xfrm>
          <a:off x="7781307" y="3923143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109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21512"/>
              </p:ext>
            </p:extLst>
          </p:nvPr>
        </p:nvGraphicFramePr>
        <p:xfrm>
          <a:off x="8857157" y="3933696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980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110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39486"/>
              </p:ext>
            </p:extLst>
          </p:nvPr>
        </p:nvGraphicFramePr>
        <p:xfrm>
          <a:off x="11247548" y="2041390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111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58203"/>
              </p:ext>
            </p:extLst>
          </p:nvPr>
        </p:nvGraphicFramePr>
        <p:xfrm>
          <a:off x="10721131" y="3008730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112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26061"/>
              </p:ext>
            </p:extLst>
          </p:nvPr>
        </p:nvGraphicFramePr>
        <p:xfrm>
          <a:off x="11776865" y="2998215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113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556452"/>
              </p:ext>
            </p:extLst>
          </p:nvPr>
        </p:nvGraphicFramePr>
        <p:xfrm>
          <a:off x="10152394" y="3936985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762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  <p:graphicFrame>
        <p:nvGraphicFramePr>
          <p:cNvPr id="114" name="Table 3">
            <a:extLst>
              <a:ext uri="{FF2B5EF4-FFF2-40B4-BE49-F238E27FC236}">
                <a16:creationId xmlns:a16="http://schemas.microsoft.com/office/drawing/2014/main" id="{FF50FD9A-1C31-1F44-90C8-55393032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90551"/>
              </p:ext>
            </p:extLst>
          </p:nvPr>
        </p:nvGraphicFramePr>
        <p:xfrm>
          <a:off x="11228244" y="3947538"/>
          <a:ext cx="380976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76">
                  <a:extLst>
                    <a:ext uri="{9D8B030D-6E8A-4147-A177-3AD203B41FA5}">
                      <a16:colId xmlns:a16="http://schemas.microsoft.com/office/drawing/2014/main" val="3350331962"/>
                    </a:ext>
                  </a:extLst>
                </a:gridCol>
              </a:tblGrid>
              <a:tr h="1980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KR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02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6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395</Words>
  <Application>Microsoft Office PowerPoint</Application>
  <PresentationFormat>와이드스크린</PresentationFormat>
  <Paragraphs>352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Consolas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ParkJoonHyuk</dc:creator>
  <cp:lastModifiedBy>User</cp:lastModifiedBy>
  <cp:revision>169</cp:revision>
  <dcterms:created xsi:type="dcterms:W3CDTF">2021-11-08T08:31:16Z</dcterms:created>
  <dcterms:modified xsi:type="dcterms:W3CDTF">2021-12-14T07:20:10Z</dcterms:modified>
</cp:coreProperties>
</file>