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72" r:id="rId11"/>
    <p:sldId id="267" r:id="rId12"/>
    <p:sldId id="273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9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7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7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6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5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8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9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1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8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3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DFD13-4A2B-42E1-AD8E-733E9D640F0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F7506A-8B9D-4A79-9F1F-E5541552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company/ssidigital" TargetMode="External"/><Relationship Id="rId2" Type="http://schemas.openxmlformats.org/officeDocument/2006/relationships/hyperlink" Target="https://github.com/ssiedu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483A-8B90-41D0-A6C9-8EE4643C4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Weather Zone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115DA-8082-4485-AB93-EEAA5183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simple Django project which displays the weather details (current + forecast + previous) of any location in the world.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C1CBB-CB6E-4B12-B3CB-758CF88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94065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74268-5B9F-4ED9-8489-E2B9D3E0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1" y="1438275"/>
            <a:ext cx="9410700" cy="4542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23D37-8AD6-421A-90A1-F5A43F441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FORECAST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47FDC-300D-42BE-A1E9-D7AC454C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1" y="1438275"/>
            <a:ext cx="9410700" cy="449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F8615-FB70-4E9A-9534-841D05D4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PAST DATA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9866F-7E48-494F-9DF4-4D2C0DB4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88" y="1438275"/>
            <a:ext cx="9601199" cy="458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6C8B3-5C42-4637-B990-8A221E7F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PRECIPITATION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A0653-4C1B-44BC-BD41-FFED597F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1438275"/>
            <a:ext cx="9685564" cy="444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F84CE-DA77-4B45-80EE-DF6485F7E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HUMIDITY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3FEED-8426-40AF-9D69-9726AF36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1438275"/>
            <a:ext cx="9495064" cy="4561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6D0F1-9F3B-4179-8703-8E694ADFA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1822-FF10-48AB-91C0-EB1F770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2" y="2924048"/>
            <a:ext cx="9609668" cy="860401"/>
          </a:xfrm>
        </p:spPr>
        <p:txBody>
          <a:bodyPr/>
          <a:lstStyle/>
          <a:p>
            <a:r>
              <a:rPr lang="en-US" b="1" dirty="0"/>
              <a:t>Thank You……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21BA7-7231-45ED-8448-6E0AB441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4084320"/>
            <a:ext cx="9609668" cy="1553461"/>
          </a:xfrm>
        </p:spPr>
        <p:txBody>
          <a:bodyPr>
            <a:normAutofit/>
          </a:bodyPr>
          <a:lstStyle/>
          <a:p>
            <a:r>
              <a:rPr lang="en-US" dirty="0" err="1"/>
              <a:t>SSi</a:t>
            </a:r>
            <a:r>
              <a:rPr lang="en-US" dirty="0"/>
              <a:t> Digital Academy.</a:t>
            </a:r>
          </a:p>
          <a:p>
            <a:r>
              <a:rPr lang="en-IN"/>
              <a:t>           </a:t>
            </a:r>
            <a:r>
              <a:rPr lang="en-IN">
                <a:hlinkClick r:id="rId2"/>
              </a:rPr>
              <a:t>https</a:t>
            </a:r>
            <a:r>
              <a:rPr lang="en-IN" dirty="0">
                <a:hlinkClick r:id="rId2"/>
              </a:rPr>
              <a:t>://github.com/ssiedu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3"/>
              </a:rPr>
              <a:t>https://in.linkedin.com/company/ssidigital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D3772-AE95-4C6A-AEB0-5B848822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05" y="4592391"/>
            <a:ext cx="560567" cy="31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37EF7-A8B9-48C8-BE7E-300D2490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62" y="5063920"/>
            <a:ext cx="417651" cy="417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2979F-D2F5-4EA6-B990-F4FCDEB3A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3CC9-BF46-4A28-B854-0DA69E0D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6A2E-2010-4B61-81A8-2AFF9FA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simple Django project which displays the weather details (current + forecast + previous) of any location in the world and the purpose is to make a webapp where you will get the detailed weather updates.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EC28C-3C55-4AD0-97AC-D4C1672F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8E5D-A88E-41C7-B56D-CE64D03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1F9F-21E7-4343-A3AA-1B48953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89739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Garamond (Body)"/>
              </a:rPr>
              <a:t>For front-end part:</a:t>
            </a:r>
            <a:endParaRPr lang="en-US" b="1" i="0" dirty="0">
              <a:solidFill>
                <a:srgbClr val="000000"/>
              </a:solidFill>
              <a:effectLst/>
              <a:latin typeface="Garamond (Body)"/>
            </a:endParaRP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HTML</a:t>
            </a: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CSS</a:t>
            </a: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JavaScript</a:t>
            </a: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  <a:latin typeface="Garamond (Body)"/>
              </a:rPr>
              <a:t>Bootstrap</a:t>
            </a:r>
          </a:p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Garamond (Body)"/>
              </a:rPr>
              <a:t>For back-end:</a:t>
            </a:r>
          </a:p>
          <a:p>
            <a:pPr lvl="5"/>
            <a:r>
              <a:rPr lang="en-US" i="0" dirty="0">
                <a:solidFill>
                  <a:srgbClr val="000000"/>
                </a:solidFill>
                <a:effectLst/>
                <a:latin typeface="Garamond (Body)"/>
              </a:rPr>
              <a:t>Python(3.9.7)</a:t>
            </a:r>
          </a:p>
          <a:p>
            <a:pPr lvl="5"/>
            <a:r>
              <a:rPr lang="en-US" i="0" dirty="0">
                <a:solidFill>
                  <a:srgbClr val="000000"/>
                </a:solidFill>
                <a:effectLst/>
                <a:latin typeface="Garamond (Body)"/>
              </a:rPr>
              <a:t>Django==3.1.13</a:t>
            </a:r>
            <a:endParaRPr lang="en-US" dirty="0">
              <a:solidFill>
                <a:srgbClr val="000000"/>
              </a:solidFill>
              <a:latin typeface="Garamond (Body)"/>
            </a:endParaRPr>
          </a:p>
          <a:p>
            <a:pPr algn="l"/>
            <a:r>
              <a:rPr lang="en-US" b="1" u="sng" dirty="0">
                <a:solidFill>
                  <a:srgbClr val="000000"/>
                </a:solidFill>
                <a:latin typeface="Garamond (Body)"/>
              </a:rPr>
              <a:t>For Database part:-</a:t>
            </a:r>
          </a:p>
          <a:p>
            <a:pPr lvl="5"/>
            <a:r>
              <a:rPr lang="en-US" i="0" dirty="0">
                <a:solidFill>
                  <a:srgbClr val="000000"/>
                </a:solidFill>
                <a:effectLst/>
                <a:latin typeface="Garamond (Body)"/>
              </a:rPr>
              <a:t>SQL lite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49CF0-9467-446D-891B-41E0573C8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E113-848C-4F52-820A-90860F91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C65C-A72A-486B-AA2E-7DEB02D0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PyCharm Community Edition(Version: 2021.3.2)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20610-92BA-43C3-8F25-1606942D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70" y="3093286"/>
            <a:ext cx="2782582" cy="278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F25F9-6029-4F9A-838C-794B1DEBF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3EBC-83E5-48D3-A667-236F3AE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5502-E5E8-4F07-8105-A4974D90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Detailed weather detailed.</a:t>
            </a:r>
          </a:p>
          <a:p>
            <a:r>
              <a:rPr lang="en-US" sz="1900" dirty="0"/>
              <a:t>Chart View.</a:t>
            </a:r>
          </a:p>
          <a:p>
            <a:r>
              <a:rPr lang="en-US" sz="1900" dirty="0"/>
              <a:t>Easy access.</a:t>
            </a:r>
          </a:p>
          <a:p>
            <a:r>
              <a:rPr lang="en-US" sz="1900" dirty="0"/>
              <a:t>Simple UI/UX.</a:t>
            </a:r>
          </a:p>
          <a:p>
            <a:r>
              <a:rPr lang="en-US" sz="1900" dirty="0"/>
              <a:t>Searching operation for the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EFD1E-A0D8-4FC8-9456-BD113DCB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F67A-3FAF-47F5-8756-B17603A1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646C-AF7D-401E-80C0-5619FE0B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for the projects run in your virtual environment for </a:t>
            </a:r>
            <a:r>
              <a:rPr lang="en-US" dirty="0" err="1"/>
              <a:t>runand</a:t>
            </a:r>
            <a:r>
              <a:rPr lang="en-US" dirty="0"/>
              <a:t> access the code.</a:t>
            </a:r>
          </a:p>
          <a:p>
            <a:pPr lvl="3"/>
            <a:r>
              <a:rPr lang="en-IN" dirty="0"/>
              <a:t>Django==</a:t>
            </a:r>
            <a:r>
              <a:rPr lang="en-US" dirty="0"/>
              <a:t>3.1.13</a:t>
            </a:r>
          </a:p>
          <a:p>
            <a:pPr lvl="3"/>
            <a:r>
              <a:rPr lang="en-IN" dirty="0"/>
              <a:t>autopep8==1.6.0</a:t>
            </a:r>
          </a:p>
          <a:p>
            <a:pPr lvl="3"/>
            <a:r>
              <a:rPr lang="en-IN" dirty="0"/>
              <a:t>requests==2.23.0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57B1A-DC4A-4CF4-B094-F65C794B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6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F5B56-29E6-45EE-A0D2-977B3430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Web-App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D8B33-6FE0-4C9F-8437-B5FD4650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HOME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A6BE5-1D84-4BB6-B397-A93C8760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438275"/>
            <a:ext cx="9410700" cy="4598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9E9A3-9675-4F74-A6EC-44F62518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9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C79A20-2761-4999-B506-CCA7B9901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650" y="742950"/>
            <a:ext cx="9601200" cy="695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ABOUT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5767B-355F-46BF-857C-4D0E7742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1" y="1438275"/>
            <a:ext cx="9516836" cy="465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0065B-DFE7-4C90-AFB8-EC22773E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47410"/>
            <a:ext cx="1878830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07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193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Garamond (Body)</vt:lpstr>
      <vt:lpstr>Organic</vt:lpstr>
      <vt:lpstr>Weather Zone</vt:lpstr>
      <vt:lpstr>PURPOSE</vt:lpstr>
      <vt:lpstr>Technologies used</vt:lpstr>
      <vt:lpstr>Code Editor(IDE)</vt:lpstr>
      <vt:lpstr>Features</vt:lpstr>
      <vt:lpstr>Requirements</vt:lpstr>
      <vt:lpstr>View of Web-App</vt:lpstr>
      <vt:lpstr>HOME</vt:lpstr>
      <vt:lpstr>ABOUT</vt:lpstr>
      <vt:lpstr>RESULT</vt:lpstr>
      <vt:lpstr>FORECAST</vt:lpstr>
      <vt:lpstr>PAST DATA</vt:lpstr>
      <vt:lpstr>PRECIPITATION</vt:lpstr>
      <vt:lpstr>HUMIDITY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Thoughts-by-blog</dc:title>
  <dc:creator>suresh bodkhe</dc:creator>
  <cp:lastModifiedBy>suresh bodkhe</cp:lastModifiedBy>
  <cp:revision>57</cp:revision>
  <dcterms:created xsi:type="dcterms:W3CDTF">2022-03-09T16:33:36Z</dcterms:created>
  <dcterms:modified xsi:type="dcterms:W3CDTF">2022-03-25T17:57:07Z</dcterms:modified>
</cp:coreProperties>
</file>