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19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8A52-71A8-4FD5-88EF-8801F3C9E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424FC-0A98-4834-B6AC-735E24246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2B37-2620-4299-9659-4F964A9B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44F35-8727-4758-819C-B8314D3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69FC-C23F-4E04-B5A6-B0CB25CF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F0A7-A8CA-40A2-AD2E-64CDBBE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76C5-A28C-4E85-8004-4C50C9C12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497E-E9A1-4563-8151-62B5A14A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C464-AB02-4520-BFE3-9925E780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40901-FD35-4AF8-895D-2C27F6DE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74C6C-F3F4-48C4-938F-DE95A343C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9125-66E0-4FF2-90F8-9D368FACD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1E46-ABF7-4B81-9801-1AE9364B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E8FE-E76E-496E-A6FB-8CCDA1DE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FC37-A43B-43C4-91DC-C6BD489E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5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72A4-1331-4380-ACE2-36BA6FBB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11A5-9FFF-4287-B0FC-725398E4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DDD0-A34E-45FE-85CB-42E228A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A63A-13D1-4C01-94E4-CCCF2A23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07D6-6C6D-425A-9857-509B680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AAAE-EBC5-4418-95A9-C9DAC3C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6185-9596-4DE6-B2EA-9CA125A9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A77C-C32F-4A18-8A6D-2E488F1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08CB-180E-49D0-8C20-0D977463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B1BF-EAFF-4FFB-9609-91394AA1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99D6-D6C7-4D8E-8D2D-1D60CE47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88A3-DAAA-4F0C-9359-BCB0FE11B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AEF94-61D7-47D5-A30C-466D29685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D113-A501-4A9F-B8F6-03204FC8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5D2DA-2376-4225-9A6B-B700BE3B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9B7E-7D6D-42AB-A1D4-5E6D5C13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A64-765C-45CB-BB0E-43DF3581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FD28-7455-440F-8A2C-209FD8A3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E5D0-215D-4F61-BD00-475525F86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1FC8B-CBA2-44BE-AECE-7355242D9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D052E-72BA-4143-A50B-5E1272EA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98B3D-5F81-4385-81EF-5F016330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D211D-3767-41CF-81B5-C7F710D8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8DAE-DE4E-41DA-A3BB-92D0B544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4BA3-13E7-4AE8-BD75-80E143C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B3FC9-B4B9-47EC-8AAB-0390AC3B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8968D-BCE0-4EF9-B22B-C370A41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0BDE8-2C0D-4254-B502-8F560C39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21127-8D3C-4A3A-B6DA-9D3344B2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43362-9893-462B-98BC-5106DC43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60AAB-A693-4609-BCB9-3E001347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B0A8-FB2B-4473-ADEB-22602402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C03-F019-4FE4-BE66-CFB7E80FE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EA47-FAD6-4CCD-8501-E62E1193E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A3F1B-788F-40BA-AAFA-2F73055C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4B41-712D-4E9D-86D2-BD9988DE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E283-B7F8-4E5C-8A6E-89FD8438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2585-77BD-4EE3-9DDA-E91396FD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4534F-788F-452F-8274-624EFC918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67B05-2D87-484E-B14A-D31F83FB5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8144-1C1B-4C50-8395-BB52473C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83E8-739B-4357-BEAC-B12981EA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38D7F-80EF-4C6E-B7D1-25E64EE2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6B1C2-51F8-4224-8F79-FA2BFA5B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8D4F-8661-4DD8-A961-C1C86E6B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8A29-C891-4B26-9D25-754EB8DC5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BC94-10FD-46DC-958F-4632B6F39982}" type="datetimeFigureOut">
              <a:rPr lang="en-US" smtClean="0"/>
              <a:t>2019-12-06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E8A7-987D-4A2F-93CD-4117E152F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B988-0421-44FF-8646-831DB26CC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5624-CD62-4558-A73C-85BDBCF85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6D8D05-08E9-4DE4-8AB9-0C4D42011945}"/>
              </a:ext>
            </a:extLst>
          </p:cNvPr>
          <p:cNvGrpSpPr/>
          <p:nvPr/>
        </p:nvGrpSpPr>
        <p:grpSpPr>
          <a:xfrm>
            <a:off x="2216726" y="816099"/>
            <a:ext cx="5417788" cy="5207329"/>
            <a:chOff x="2216726" y="816100"/>
            <a:chExt cx="3879274" cy="383902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155290-33CC-457E-A534-580329965749}"/>
                </a:ext>
              </a:extLst>
            </p:cNvPr>
            <p:cNvSpPr/>
            <p:nvPr/>
          </p:nvSpPr>
          <p:spPr>
            <a:xfrm>
              <a:off x="2216726" y="997526"/>
              <a:ext cx="3657600" cy="3657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674E5F-CC3F-4812-85F7-E6F61E1EB8DF}"/>
                </a:ext>
              </a:extLst>
            </p:cNvPr>
            <p:cNvSpPr/>
            <p:nvPr/>
          </p:nvSpPr>
          <p:spPr>
            <a:xfrm>
              <a:off x="2216726" y="8161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0</a:t>
              </a:r>
              <a:endParaRPr 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D29B955-2B81-40FE-8FEE-971543B21662}"/>
                </a:ext>
              </a:extLst>
            </p:cNvPr>
            <p:cNvSpPr/>
            <p:nvPr/>
          </p:nvSpPr>
          <p:spPr>
            <a:xfrm>
              <a:off x="4724400" y="8161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1</a:t>
              </a:r>
              <a:endParaRPr 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2DB349-9341-4926-BDC8-C62DC50D489B}"/>
                </a:ext>
              </a:extLst>
            </p:cNvPr>
            <p:cNvSpPr/>
            <p:nvPr/>
          </p:nvSpPr>
          <p:spPr>
            <a:xfrm>
              <a:off x="2216726" y="3283526"/>
              <a:ext cx="1371600" cy="1371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51EF40-66C0-4515-9D82-EFB46E72CF83}"/>
                </a:ext>
              </a:extLst>
            </p:cNvPr>
            <p:cNvSpPr/>
            <p:nvPr/>
          </p:nvSpPr>
          <p:spPr>
            <a:xfrm>
              <a:off x="4724400" y="3283526"/>
              <a:ext cx="1371600" cy="1371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</a:rPr>
                <a:t>2</a:t>
              </a:r>
              <a:endParaRPr lang="en-US" sz="4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91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 Goncalves</dc:creator>
  <cp:lastModifiedBy>Duarte Goncalves</cp:lastModifiedBy>
  <cp:revision>1</cp:revision>
  <cp:lastPrinted>2019-12-06T22:10:04Z</cp:lastPrinted>
  <dcterms:created xsi:type="dcterms:W3CDTF">2019-12-06T22:07:09Z</dcterms:created>
  <dcterms:modified xsi:type="dcterms:W3CDTF">2019-12-06T22:10:20Z</dcterms:modified>
</cp:coreProperties>
</file>