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s László Bence" initials="KLB" lastIdx="1" clrIdx="0">
    <p:extLst>
      <p:ext uri="{19B8F6BF-5375-455C-9EA6-DF929625EA0E}">
        <p15:presenceInfo xmlns:p15="http://schemas.microsoft.com/office/powerpoint/2012/main" userId="S-1-5-21-4097119162-3302969357-2467321188-73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7T10:55:25.253" idx="1">
    <p:pos x="6606" y="288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20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4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1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18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3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7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5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43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8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6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E7D9-0271-4DCC-B35A-539EEC472DC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3680-B259-4A48-BCF6-B0E3468EF3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8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612669" y="115888"/>
            <a:ext cx="8786553" cy="674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1612669" y="108065"/>
            <a:ext cx="8786553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Szöveg, Cím, Navigáció (</a:t>
            </a:r>
            <a:r>
              <a:rPr lang="hu-HU" dirty="0" err="1" smtClean="0"/>
              <a:t>header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568633" y="2235634"/>
            <a:ext cx="1105592" cy="97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612669" y="631767"/>
            <a:ext cx="8786553" cy="15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612669" y="2227811"/>
            <a:ext cx="206986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MARGÓ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29353" y="2227810"/>
            <a:ext cx="206986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MARGÓ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699163" y="2227811"/>
            <a:ext cx="4646815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Cím, szöveg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682538" y="2743690"/>
            <a:ext cx="4663440" cy="134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Illusztráció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674226" y="4097685"/>
            <a:ext cx="4671752" cy="127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33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273643" y="457199"/>
            <a:ext cx="8213125" cy="626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das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2273643" y="436605"/>
            <a:ext cx="8204887" cy="873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latin typeface="Bernard MT Condensed" panose="02050806060905020404" pitchFamily="18" charset="0"/>
              </a:rPr>
              <a:t>Húzódzkodó helyes használata</a:t>
            </a:r>
            <a:endParaRPr lang="hu-HU" sz="2400" b="1" dirty="0">
              <a:latin typeface="Bernard MT Condensed" panose="020508060609050204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273643" y="1287342"/>
            <a:ext cx="8213125" cy="5107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571999" y="2673179"/>
            <a:ext cx="3608173" cy="1383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 640*480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523470" y="2162433"/>
            <a:ext cx="1692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Lorem</a:t>
            </a:r>
            <a:r>
              <a:rPr lang="hu-HU" sz="2200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 </a:t>
            </a:r>
            <a:r>
              <a:rPr lang="hu-HU" sz="2200" dirty="0" err="1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ipsum</a:t>
            </a:r>
            <a:endParaRPr lang="hu-HU" sz="22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4003589" y="4215461"/>
            <a:ext cx="472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elit.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semper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ex,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vitae. </a:t>
            </a:r>
            <a:endParaRPr lang="hu-H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693773" y="2885469"/>
            <a:ext cx="1309816" cy="1043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290119" y="1816094"/>
            <a:ext cx="1515762" cy="2416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Gyakorlat1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8732109" y="1793802"/>
            <a:ext cx="1754660" cy="2416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Gyakorlat5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7109253" y="1816094"/>
            <a:ext cx="1664044" cy="2416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Gyakorlat4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5428735" y="1795945"/>
            <a:ext cx="1664044" cy="2416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Gyakorlat3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822357" y="1804438"/>
            <a:ext cx="1606377" cy="24164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Gyakorlat2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2290119" y="6266935"/>
            <a:ext cx="8196649" cy="4448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50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Szélesvásznú</PresentationFormat>
  <Paragraphs>20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Bernard MT Condensed</vt:lpstr>
      <vt:lpstr>Calibri</vt:lpstr>
      <vt:lpstr>Calibri Light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László Bence</dc:creator>
  <cp:lastModifiedBy>Kiss László Bence</cp:lastModifiedBy>
  <cp:revision>6</cp:revision>
  <dcterms:created xsi:type="dcterms:W3CDTF">2022-02-16T07:22:54Z</dcterms:created>
  <dcterms:modified xsi:type="dcterms:W3CDTF">2022-02-17T10:15:40Z</dcterms:modified>
</cp:coreProperties>
</file>