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9df34e5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9df34e5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9df34e5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9df34e5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harder to start a race, the easier to finish it!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9df34e5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9df34e5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notebook!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Nashville </a:t>
            </a:r>
            <a:r>
              <a:rPr lang="en" sz="3600"/>
              <a:t>Rock &amp; Roll Marathon Analysis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</a:t>
            </a:r>
            <a:r>
              <a:rPr lang="en" sz="1400"/>
              <a:t>y Sefa Simsek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Participating vs. Finishing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300" y="1293050"/>
            <a:ext cx="6731401" cy="35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Participating vs. Finishing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863" y="1152425"/>
            <a:ext cx="5942275" cy="37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62825" y="445025"/>
            <a:ext cx="8851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Correlation between performance change and idle time</a:t>
            </a:r>
            <a:endParaRPr sz="35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6004"/>
            <a:ext cx="4260300" cy="3007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46000"/>
            <a:ext cx="4260300" cy="300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