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922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IT Infrastructure Integration for Acquisitions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Executive Summary | Program Plan &amp; Risk 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Objective: Seamless IT integration of acquired companies</a:t>
            </a:r>
          </a:p>
          <a:p>
            <a:r>
              <a:t>• Duration: 16-20 weeks per acquisition</a:t>
            </a:r>
          </a:p>
          <a:p>
            <a:r>
              <a:t>• Compliance: ISO27001, GDPR</a:t>
            </a:r>
          </a:p>
          <a:p>
            <a:r>
              <a:t>• Scope: Infrastructure, Security, Cloud, IAM, Network, Endpoints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Workstreams &amp;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Governance &amp; Stakeholder Management (Week 1-20)</a:t>
            </a:r>
          </a:p>
          <a:p>
            <a:r>
              <a:t>• IT Due Diligence &amp; Assessment (Week 1-4)</a:t>
            </a:r>
          </a:p>
          <a:p>
            <a:r>
              <a:t>• Identity &amp; Access Management (Week 5-14)</a:t>
            </a:r>
          </a:p>
          <a:p>
            <a:r>
              <a:t>• Network &amp; Security Standardization (Week 5-14)</a:t>
            </a:r>
          </a:p>
          <a:p>
            <a:r>
              <a:t>• Endpoint &amp; PC Standardization (Week 5-14)</a:t>
            </a:r>
          </a:p>
          <a:p>
            <a:r>
              <a:t>• Application &amp; Data Migration (Week 6-16)</a:t>
            </a:r>
          </a:p>
          <a:p>
            <a:r>
              <a:t>• Business Process Alignment &amp; Change Management (Week 6-20)</a:t>
            </a:r>
          </a:p>
          <a:p>
            <a:r>
              <a:t>• Post-Integration Support &amp; Optimization (Week 15-20)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Program is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Multiple acquired companies in different countries</a:t>
            </a:r>
          </a:p>
          <a:p>
            <a:r>
              <a:t>• Diverse IT infrastructures (on-premise &amp; multi-cloud)</a:t>
            </a:r>
          </a:p>
          <a:p>
            <a:r>
              <a:t>• Ensuring regulatory compliance (GDPR, ISO27001)</a:t>
            </a:r>
          </a:p>
          <a:p>
            <a:r>
              <a:t>• Business continuity &amp; minimizing downtime</a:t>
            </a:r>
          </a:p>
          <a:p>
            <a:r>
              <a:t>• Vendor and stakeholder coordination across time zones</a:t>
            </a:r>
          </a:p>
          <a:p>
            <a:r>
              <a:t>• Security challenges in standardizing IAM, Network, and Devices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Specialized Professionals Are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Deep expertise in IT security, cloud, and network integration</a:t>
            </a:r>
          </a:p>
          <a:p>
            <a:r>
              <a:t>• Experience in managing complex, multi-vendor environments</a:t>
            </a:r>
          </a:p>
          <a:p>
            <a:r>
              <a:t>• Strong project management skills to ensure seamless execution</a:t>
            </a:r>
          </a:p>
          <a:p>
            <a:r>
              <a:t>• Regulatory and compliance knowledge (GDPR, ISO27001, ITSM)</a:t>
            </a:r>
          </a:p>
          <a:p>
            <a:r>
              <a:t>• Change management expertise to drive business adoption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Risks &amp; What Can Go 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loss during migration → Implement robust backup plans</a:t>
            </a:r>
          </a:p>
          <a:p>
            <a:r>
              <a:t>• Security vulnerabilities → Conduct regular audits</a:t>
            </a:r>
          </a:p>
          <a:p>
            <a:r>
              <a:t>• Business disruptions → Schedule migrations in low-impact periods</a:t>
            </a:r>
          </a:p>
          <a:p>
            <a:r>
              <a:t>• Vendor delays → Plan early and maintain buffer stock</a:t>
            </a:r>
          </a:p>
          <a:p>
            <a:r>
              <a:t>• Resistance to change → Provide training &amp; clear communication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This program is critical for business continuity &amp; security</a:t>
            </a:r>
          </a:p>
          <a:p>
            <a:r>
              <a:t>• Requires specialized expertise in IT integration &amp; compliance</a:t>
            </a:r>
          </a:p>
          <a:p>
            <a:r>
              <a:t>• Detailed planning &amp; execution can mitigate risks</a:t>
            </a:r>
          </a:p>
          <a:p>
            <a:r>
              <a:t>• Next Steps: Approvals, team alignment, and execution planning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334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IT Infrastructure Integration for Acquisitions</vt:lpstr>
      <vt:lpstr>Program Overview</vt:lpstr>
      <vt:lpstr>Key Workstreams &amp; Timeline</vt:lpstr>
      <vt:lpstr>Why This Program is Complex</vt:lpstr>
      <vt:lpstr>Why Specialized Professionals Are Needed</vt:lpstr>
      <vt:lpstr>Risks &amp; What Can Go Wrong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Argha Chakraborti</dc:creator>
  <cp:keywords/>
  <dc:description>generated using python-pptx</dc:description>
  <cp:lastModifiedBy>Argha Chakraborti</cp:lastModifiedBy>
  <cp:revision>1</cp:revision>
  <dcterms:created xsi:type="dcterms:W3CDTF">2013-01-27T09:14:16Z</dcterms:created>
  <dcterms:modified xsi:type="dcterms:W3CDTF">2025-02-26T06:04:19Z</dcterms:modified>
  <cp:category/>
</cp:coreProperties>
</file>