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C2D78-1BE6-539B-3C92-F2DD3972CE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8EDA50-895F-75F1-5194-75931852B3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8620D-99D7-B935-8F5C-81E6D4BBA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A5C4-552C-44DB-A4BF-46B22A68E52E}" type="datetimeFigureOut">
              <a:rPr lang="zh-CN" altLang="en-US" smtClean="0"/>
              <a:t>2024/2/13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EE2EF-8CA1-CA47-05A8-E0C577205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B4947-D766-1D0C-0253-3FF8EB8EE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0760-F3B1-47D4-925E-F48AA4CE8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2872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07B64-1A3F-A9C8-03D2-17C0F4E82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09E01E-4C6E-155C-78AB-3F98DBA3BB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BCBF0-9757-25C1-078D-F963B8111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A5C4-552C-44DB-A4BF-46B22A68E52E}" type="datetimeFigureOut">
              <a:rPr lang="zh-CN" altLang="en-US" smtClean="0"/>
              <a:t>2024/2/13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A08C8-4BCA-2A30-F28D-ABA2362BA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87578-DEC7-CBC4-C2F8-3004445B1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0760-F3B1-47D4-925E-F48AA4CE8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1326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66ED07-F4F0-2A58-8842-060A53605C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4D384F-719B-8FAF-6D26-EC16B73AFF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4B5A1E-0C36-E3B7-EA29-724AA4982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A5C4-552C-44DB-A4BF-46B22A68E52E}" type="datetimeFigureOut">
              <a:rPr lang="zh-CN" altLang="en-US" smtClean="0"/>
              <a:t>2024/2/13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5B46C-238D-9CE8-5AA0-17C22B8F3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F624F-31B6-8E3C-3A79-655A9B4E6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0760-F3B1-47D4-925E-F48AA4CE8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7721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F0CE3-0E5E-892A-E54B-3513878F9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2FD2B-B50C-674E-D9FA-D4DAD77FD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E84DB-DC66-1FEF-783A-6419CB099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A5C4-552C-44DB-A4BF-46B22A68E52E}" type="datetimeFigureOut">
              <a:rPr lang="zh-CN" altLang="en-US" smtClean="0"/>
              <a:t>2024/2/13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B74A2-F504-DB18-43C1-2CBDEAD5A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085B8-9922-9204-BF32-37ED72444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0760-F3B1-47D4-925E-F48AA4CE8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8313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12C8A-73EC-9E67-AEF5-F6B4ECD4F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4B20D4-2050-BC26-EEA2-63ED6FF4D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CCB62-0C3D-337C-2F8B-986CACED2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A5C4-552C-44DB-A4BF-46B22A68E52E}" type="datetimeFigureOut">
              <a:rPr lang="zh-CN" altLang="en-US" smtClean="0"/>
              <a:t>2024/2/13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50941-C3CD-521F-106A-A62509292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47C0B-77FC-7A70-5098-0E27CC012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0760-F3B1-47D4-925E-F48AA4CE8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0114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B022A-3E22-01B7-3A35-D9F25263B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EECE4-B3BA-C001-E341-AF75999C16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10193A-26BC-028F-C407-B1001D6F97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4F0769-1FE4-B498-69D3-B4FD40F9E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A5C4-552C-44DB-A4BF-46B22A68E52E}" type="datetimeFigureOut">
              <a:rPr lang="zh-CN" altLang="en-US" smtClean="0"/>
              <a:t>2024/2/13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19CDDE-84E8-C6F2-9BC1-442C1396E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50CEB3-7C56-D571-64A6-6B7293616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0760-F3B1-47D4-925E-F48AA4CE8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8754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E9F0A-ED5E-BD80-B24C-545D1AA31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8D1029-8137-58DE-B0A6-AD5037427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CF2376-DB0E-07C4-9294-4CCADFA08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36E853-1206-C378-4951-342778F180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BC668E-D2CE-3663-C790-A17CD58375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957B58-094A-E4CC-F493-B6AB00A9F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A5C4-552C-44DB-A4BF-46B22A68E52E}" type="datetimeFigureOut">
              <a:rPr lang="zh-CN" altLang="en-US" smtClean="0"/>
              <a:t>2024/2/13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253383-005B-85F3-E311-C89852EA1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AD7312-42EB-E645-3389-118857C53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0760-F3B1-47D4-925E-F48AA4CE8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1649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D32D4-827E-F260-714E-8820BDD21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8E268E-3542-B698-3CFA-BF4113E38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A5C4-552C-44DB-A4BF-46B22A68E52E}" type="datetimeFigureOut">
              <a:rPr lang="zh-CN" altLang="en-US" smtClean="0"/>
              <a:t>2024/2/13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6178C5-BCA2-ACFB-E8F5-E0983C612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31C613-532C-7739-56ED-71721AD52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0760-F3B1-47D4-925E-F48AA4CE8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0768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D11F17-DB9A-0D4A-7119-F68AD28AD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A5C4-552C-44DB-A4BF-46B22A68E52E}" type="datetimeFigureOut">
              <a:rPr lang="zh-CN" altLang="en-US" smtClean="0"/>
              <a:t>2024/2/13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C2321A-E7E6-ACB9-FD11-3B95376BF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7F55FD-B805-C58E-1888-7B64AA4B8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0760-F3B1-47D4-925E-F48AA4CE8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3502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E3486-A4EF-60FE-251D-CEE852043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73DA8-BD6F-4C01-136F-C76061B59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41F281-B55E-010F-62CA-2A50A1283E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C70983-38B2-E5ED-440F-D9F75D79F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A5C4-552C-44DB-A4BF-46B22A68E52E}" type="datetimeFigureOut">
              <a:rPr lang="zh-CN" altLang="en-US" smtClean="0"/>
              <a:t>2024/2/13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857833-6D89-A1F5-A681-92BFB8706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C55FA9-6618-2AE8-BFD0-01FD22EB0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0760-F3B1-47D4-925E-F48AA4CE8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9266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47EF3-6C27-8A11-1891-CA5A64FA7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F88EBA-159E-D186-6DD6-15C6655EA4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A9DF3-7088-005D-9D89-0A09803F69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04DF21-507D-9BA8-20BA-C2F2E390D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A5C4-552C-44DB-A4BF-46B22A68E52E}" type="datetimeFigureOut">
              <a:rPr lang="zh-CN" altLang="en-US" smtClean="0"/>
              <a:t>2024/2/13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6018DF-8F17-F9AF-14F2-915CE2D3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63499C-5F63-42FB-85FF-5D89DDC30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0760-F3B1-47D4-925E-F48AA4CE8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6511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F92813-ABCF-DAE0-3193-C7D6ACA8A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A36EB0-FFE2-8FE0-FB8B-B736EB1EC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6D1D6-E1E6-FACC-0D15-E3332A6F3F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1BA5C4-552C-44DB-A4BF-46B22A68E52E}" type="datetimeFigureOut">
              <a:rPr lang="zh-CN" altLang="en-US" smtClean="0"/>
              <a:t>2024/2/13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4AD93-28A9-30C2-ADB8-6320209D98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55F0ED-B566-042D-E449-9D2473CB30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02E0760-F3B1-47D4-925E-F48AA4CE8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0387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7.1 WeatherStatContext.eps"/>
          <p:cNvPicPr>
            <a:picLocks noGrp="1" noChangeAspect="1"/>
          </p:cNvPicPr>
          <p:nvPr>
            <p:ph idx="1"/>
          </p:nvPr>
        </p:nvPicPr>
        <p:blipFill>
          <a:blip r:embed="rId2"/>
          <a:srcRect l="-3566" r="-3566"/>
          <a:stretch>
            <a:fillRect/>
          </a:stretch>
        </p:blipFill>
        <p:spPr>
          <a:xfrm>
            <a:off x="3136713" y="2172297"/>
            <a:ext cx="5629266" cy="3095879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099C-5FA5-B04A-B819-64718E2A253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0D624EC2-D5F1-6C75-E7CD-397206E13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Some title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Theme</vt:lpstr>
      <vt:lpstr>Some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context for the weather station </dc:title>
  <dc:creator>Alen Wesker</dc:creator>
  <cp:lastModifiedBy>Alen Wesker</cp:lastModifiedBy>
  <cp:revision>3</cp:revision>
  <dcterms:created xsi:type="dcterms:W3CDTF">2024-02-13T12:40:00Z</dcterms:created>
  <dcterms:modified xsi:type="dcterms:W3CDTF">2024-02-13T13:05:33Z</dcterms:modified>
</cp:coreProperties>
</file>