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659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222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693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454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236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907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65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633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113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078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318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BBD6-E918-4529-9122-B038A4E08F75}" type="datetimeFigureOut">
              <a:rPr lang="fr-CA" smtClean="0"/>
              <a:t>2024-04-19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10F89-60D2-4621-BF28-CEE2DF5E25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848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Section </a:t>
            </a:r>
            <a:r>
              <a:rPr lang="fr-CA" dirty="0" err="1" smtClean="0"/>
              <a:t>Title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My</a:t>
            </a:r>
            <a:r>
              <a:rPr lang="fr-CA" dirty="0" smtClean="0"/>
              <a:t> content 1</a:t>
            </a:r>
          </a:p>
          <a:p>
            <a:r>
              <a:rPr lang="fr-CA" dirty="0" err="1" smtClean="0"/>
              <a:t>My</a:t>
            </a:r>
            <a:r>
              <a:rPr lang="fr-CA" dirty="0" smtClean="0"/>
              <a:t> content 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2386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Section </a:t>
            </a:r>
            <a:r>
              <a:rPr lang="fr-CA" dirty="0" err="1" smtClean="0"/>
              <a:t>Title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2800" dirty="0" err="1" smtClean="0"/>
              <a:t>Sub-Title</a:t>
            </a:r>
            <a:r>
              <a:rPr lang="fr-CA" sz="2800" dirty="0" smtClean="0"/>
              <a:t> Made </a:t>
            </a:r>
            <a:r>
              <a:rPr lang="fr-CA" sz="2800" dirty="0" err="1" smtClean="0"/>
              <a:t>with</a:t>
            </a:r>
            <a:r>
              <a:rPr lang="fr-CA" sz="2800" dirty="0" smtClean="0"/>
              <a:t> « enter »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My</a:t>
            </a:r>
            <a:r>
              <a:rPr lang="fr-CA" dirty="0" smtClean="0"/>
              <a:t> content 1.1</a:t>
            </a:r>
          </a:p>
          <a:p>
            <a:r>
              <a:rPr lang="fr-CA" dirty="0" err="1" smtClean="0"/>
              <a:t>My</a:t>
            </a:r>
            <a:r>
              <a:rPr lang="fr-CA" dirty="0" smtClean="0"/>
              <a:t> content 1.2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247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Section </a:t>
            </a:r>
            <a:r>
              <a:rPr lang="fr-CA" dirty="0" err="1" smtClean="0"/>
              <a:t>Title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2800" dirty="0" err="1" smtClean="0"/>
              <a:t>Sub-Title</a:t>
            </a:r>
            <a:r>
              <a:rPr lang="fr-CA" sz="2800" dirty="0" smtClean="0"/>
              <a:t> </a:t>
            </a:r>
            <a:r>
              <a:rPr lang="fr-CA" sz="2800" dirty="0" err="1" smtClean="0"/>
              <a:t>using</a:t>
            </a:r>
            <a:r>
              <a:rPr lang="fr-CA" sz="2800" dirty="0" smtClean="0"/>
              <a:t> « </a:t>
            </a:r>
            <a:r>
              <a:rPr lang="fr-CA" sz="2800" dirty="0" err="1" smtClean="0"/>
              <a:t>shift+enter</a:t>
            </a:r>
            <a:r>
              <a:rPr lang="fr-CA" sz="2800" dirty="0" smtClean="0"/>
              <a:t> »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My</a:t>
            </a:r>
            <a:r>
              <a:rPr lang="fr-CA" dirty="0" smtClean="0"/>
              <a:t> content 2.1</a:t>
            </a:r>
          </a:p>
          <a:p>
            <a:r>
              <a:rPr lang="fr-CA" dirty="0" err="1" smtClean="0"/>
              <a:t>My</a:t>
            </a:r>
            <a:r>
              <a:rPr lang="fr-CA" dirty="0" smtClean="0"/>
              <a:t> content 2.2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937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Section </a:t>
            </a:r>
            <a:r>
              <a:rPr lang="fr-CA" dirty="0" err="1" smtClean="0"/>
              <a:t>Title</a:t>
            </a:r>
            <a:r>
              <a:rPr lang="fr-CA" dirty="0" smtClean="0"/>
              <a:t>	</a:t>
            </a:r>
            <a:r>
              <a:rPr lang="fr-CA" sz="2800" dirty="0" err="1" smtClean="0"/>
              <a:t>Sub-Title</a:t>
            </a:r>
            <a:r>
              <a:rPr lang="fr-CA" sz="2800" dirty="0" smtClean="0"/>
              <a:t> 3 on </a:t>
            </a:r>
            <a:r>
              <a:rPr lang="fr-CA" sz="2800" dirty="0" err="1" smtClean="0"/>
              <a:t>same</a:t>
            </a:r>
            <a:r>
              <a:rPr lang="fr-CA" sz="2800" dirty="0" smtClean="0"/>
              <a:t> line – Made </a:t>
            </a:r>
            <a:r>
              <a:rPr lang="fr-CA" sz="2800" dirty="0" err="1" smtClean="0"/>
              <a:t>with</a:t>
            </a:r>
            <a:r>
              <a:rPr lang="fr-CA" sz="2800" dirty="0" smtClean="0"/>
              <a:t> « tab »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My</a:t>
            </a:r>
            <a:r>
              <a:rPr lang="fr-CA" dirty="0" smtClean="0"/>
              <a:t> content 3.1</a:t>
            </a:r>
          </a:p>
          <a:p>
            <a:r>
              <a:rPr lang="fr-CA" dirty="0" err="1" smtClean="0"/>
              <a:t>My</a:t>
            </a:r>
            <a:r>
              <a:rPr lang="fr-CA" dirty="0" smtClean="0"/>
              <a:t> content 3.2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6861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Section </a:t>
            </a:r>
            <a:r>
              <a:rPr lang="fr-CA" dirty="0" err="1" smtClean="0"/>
              <a:t>Title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very</a:t>
            </a:r>
            <a:r>
              <a:rPr lang="fr-CA" dirty="0" smtClean="0"/>
              <a:t> long </a:t>
            </a:r>
            <a:r>
              <a:rPr lang="fr-CA" dirty="0" err="1" smtClean="0"/>
              <a:t>so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on </a:t>
            </a:r>
            <a:r>
              <a:rPr lang="fr-CA" dirty="0" err="1" smtClean="0"/>
              <a:t>two</a:t>
            </a:r>
            <a:r>
              <a:rPr lang="fr-CA" dirty="0" smtClean="0"/>
              <a:t> line </a:t>
            </a:r>
            <a:r>
              <a:rPr lang="fr-CA" dirty="0" err="1" smtClean="0"/>
              <a:t>without</a:t>
            </a:r>
            <a:r>
              <a:rPr lang="fr-CA" dirty="0" smtClean="0"/>
              <a:t> </a:t>
            </a:r>
            <a:r>
              <a:rPr lang="fr-CA" dirty="0" err="1" smtClean="0"/>
              <a:t>using</a:t>
            </a:r>
            <a:r>
              <a:rPr lang="fr-CA" dirty="0" smtClean="0"/>
              <a:t> « enter »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My</a:t>
            </a:r>
            <a:r>
              <a:rPr lang="fr-CA" dirty="0" smtClean="0"/>
              <a:t> content 4.1</a:t>
            </a:r>
          </a:p>
          <a:p>
            <a:r>
              <a:rPr lang="fr-CA" dirty="0" err="1" smtClean="0"/>
              <a:t>My</a:t>
            </a:r>
            <a:r>
              <a:rPr lang="fr-CA" dirty="0" smtClean="0"/>
              <a:t> </a:t>
            </a:r>
            <a:r>
              <a:rPr lang="fr-CA" smtClean="0"/>
              <a:t>content 4.2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15554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</Words>
  <Application>Microsoft Office PowerPoint</Application>
  <PresentationFormat>Grand écran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Section Title</vt:lpstr>
      <vt:lpstr>Section Title Sub-Title Made with « enter »</vt:lpstr>
      <vt:lpstr>Section Title Sub-Title using « shift+enter »</vt:lpstr>
      <vt:lpstr>Section Title Sub-Title 3 on same line – Made with « tab »</vt:lpstr>
      <vt:lpstr>Section Title that is very long so that it is on two line without using « enter »</vt:lpstr>
    </vt:vector>
  </TitlesOfParts>
  <Company>STELIA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Title</dc:title>
  <dc:creator>Bruno Paré-Simard</dc:creator>
  <cp:lastModifiedBy>Bruno Paré-Simard</cp:lastModifiedBy>
  <cp:revision>12</cp:revision>
  <dcterms:created xsi:type="dcterms:W3CDTF">2024-04-19T14:27:47Z</dcterms:created>
  <dcterms:modified xsi:type="dcterms:W3CDTF">2024-04-19T14:43:52Z</dcterms:modified>
</cp:coreProperties>
</file>