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59798-4DD7-46F6-9C6D-9843BA5D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9E535-B4BA-49F8-9283-8C527FC8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954B8-EEE0-408E-8DDE-8FFF17A3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B54F1-47C4-47AC-AE01-3562F041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C2AAD-4FAB-43D3-839D-7783E049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4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19D4B-37A0-4F79-A619-F2B1203D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8DAC17-B7F2-47E8-9CFD-AA86DD62E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9E575-52E1-4D7B-BDF0-DD64CC19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F5BDA-0F35-42DF-B86A-E51AE183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8C8B4-AE53-41EC-8DBE-C11BEC7F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1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295D2-3980-46E9-ADEF-66AA424AA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79A91-7157-447C-8FEB-EBBEFD509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3A4AF-0FBC-4A3E-BAE1-C0CA4AEF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0390A-2238-4000-8109-206E88A1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891AE-AE62-4155-A47D-1FC8D723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8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AD1A1-E053-4932-A4C5-E3E8733F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0E6C9-2058-42D4-9769-1B5FA1B4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D1EE3-D982-41A4-8878-B690E934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D5717D-CF97-4FA8-9B47-607D4355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71EA8-53CE-49FF-916D-5F235FA8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2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E5151-5463-4B50-845F-768ACAF3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7DF4A-2F04-4D33-AB83-BF9BBF74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C7DD2-10B9-431D-999C-3B0F98B2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34D36-8867-4FE9-9ED9-9DA5FC1C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EC8EC-45F2-4B96-BB64-28C8D564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8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99837-DCA5-454E-ACA7-292C039A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619FF-4C7A-41FD-AD27-B14FAECDE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58FDB-2C5E-4681-8DE9-70CEE4E4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999CF-E0BB-4282-8015-D669FB63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2E88C-8C50-40E6-BBCA-BFDF8400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B3434-2B44-4FC7-A36F-2D500EB2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8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05528-E1B6-49C1-8492-8B2C7FD7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ACE3F-15D8-46DD-9EB4-1423CDD4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E2DDD-EFEF-4D52-BA5C-6328B973D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855D7-91F9-4A39-BF12-DCBFB9778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D9DD3-F096-4DD4-B8E4-06A2F1123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971320-A467-47B3-B45F-4C4042EC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E7E729-3A9F-4313-8077-7492783F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7330CA-EB96-4842-AF14-2533DCAC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7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A5737-388F-4162-8B15-3B7D87D3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44B95F-5753-488F-9414-D4C4AEC3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3441E9-881D-418D-A5E0-042925EB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D688E-AA53-4319-A8EF-38EE9527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74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B1DA89-0D53-4E3D-B425-D24CB0DB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2E00B1-DACE-4AE9-9030-22583930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E4A66-6A59-4BD4-8E22-27A598E3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07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B711B-D8AF-4BAC-996B-328C5814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E4A9E-C80C-432B-8204-A5683A01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0A0BD-0D97-464A-961E-4C937876E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719E97-707A-4FDD-BF4B-5351D89A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893A3-F547-4E38-905D-DDE99BAA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C6104-8B2F-4519-81C4-29666B0B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1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9488D-2D22-4A5D-BE51-15560C40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8E9CF4-73AF-45F2-A3B1-D7FE14FD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F6EBC-8B00-4361-92F9-5CC4C32F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99E00-22BA-4F85-9EEF-82613DE0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E3ED3-0590-4767-870F-6299D413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1C27C-547F-4455-96C8-B0B353DB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0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7EFD48-7581-47B2-AA25-970CF0EB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CC1C1-126B-4250-9D54-B45A63936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053EA-D4B8-41AE-9B5C-5D472902F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C71AC-78B6-47C8-817F-675C60FFD9A2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9557C-1049-4E33-8452-E247F70DB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98FE9-1C5D-4774-BD7C-58E5BBC44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DA424-4001-4D8E-BB31-CB6FD53F2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80CE319-D107-444D-896D-FCFF7612AF4A}"/>
              </a:ext>
            </a:extLst>
          </p:cNvPr>
          <p:cNvSpPr/>
          <p:nvPr/>
        </p:nvSpPr>
        <p:spPr>
          <a:xfrm>
            <a:off x="3275937" y="2087218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3CD8F0-8EB4-432B-8CF9-F05FC64EC86D}"/>
              </a:ext>
            </a:extLst>
          </p:cNvPr>
          <p:cNvSpPr/>
          <p:nvPr/>
        </p:nvSpPr>
        <p:spPr>
          <a:xfrm>
            <a:off x="5054379" y="2087218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C3BD00D-BFEC-44C3-A6E5-1B23EC5717A9}"/>
              </a:ext>
            </a:extLst>
          </p:cNvPr>
          <p:cNvSpPr/>
          <p:nvPr/>
        </p:nvSpPr>
        <p:spPr>
          <a:xfrm>
            <a:off x="3275937" y="2927406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D5DDBA-4D87-4ABD-A91D-27ECEC9A9F35}"/>
              </a:ext>
            </a:extLst>
          </p:cNvPr>
          <p:cNvSpPr/>
          <p:nvPr/>
        </p:nvSpPr>
        <p:spPr>
          <a:xfrm>
            <a:off x="6832821" y="2087218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42AA573-452C-4553-A14C-B097BEE11F2F}"/>
              </a:ext>
            </a:extLst>
          </p:cNvPr>
          <p:cNvSpPr/>
          <p:nvPr/>
        </p:nvSpPr>
        <p:spPr>
          <a:xfrm>
            <a:off x="5054378" y="2927406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0962BC-18EA-43CA-9D9F-A3D168C08DD8}"/>
              </a:ext>
            </a:extLst>
          </p:cNvPr>
          <p:cNvSpPr/>
          <p:nvPr/>
        </p:nvSpPr>
        <p:spPr>
          <a:xfrm>
            <a:off x="6832819" y="2927406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E7D0D88-B1EC-4CB1-9EE5-9153FC8B15C6}"/>
              </a:ext>
            </a:extLst>
          </p:cNvPr>
          <p:cNvSpPr/>
          <p:nvPr/>
        </p:nvSpPr>
        <p:spPr>
          <a:xfrm>
            <a:off x="5054378" y="3787473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DE3F22-BFD1-43E1-B33A-21AC7EA14969}"/>
              </a:ext>
            </a:extLst>
          </p:cNvPr>
          <p:cNvSpPr/>
          <p:nvPr/>
        </p:nvSpPr>
        <p:spPr>
          <a:xfrm>
            <a:off x="6832818" y="3787473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8B7C60-6DC8-4BD9-BD97-A85C7B18D6E0}"/>
              </a:ext>
            </a:extLst>
          </p:cNvPr>
          <p:cNvSpPr/>
          <p:nvPr/>
        </p:nvSpPr>
        <p:spPr>
          <a:xfrm>
            <a:off x="3164619" y="1892411"/>
            <a:ext cx="1331843" cy="1836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2FDD4D-31E5-471E-A945-AD585A5970B3}"/>
              </a:ext>
            </a:extLst>
          </p:cNvPr>
          <p:cNvSpPr/>
          <p:nvPr/>
        </p:nvSpPr>
        <p:spPr>
          <a:xfrm>
            <a:off x="4929144" y="1897712"/>
            <a:ext cx="1331843" cy="2666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A726EB-3CED-436C-BDAA-B2A8BE53DBC0}"/>
              </a:ext>
            </a:extLst>
          </p:cNvPr>
          <p:cNvSpPr/>
          <p:nvPr/>
        </p:nvSpPr>
        <p:spPr>
          <a:xfrm>
            <a:off x="6707584" y="1907651"/>
            <a:ext cx="1331843" cy="2666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47E8CE-5997-4692-9449-EB66C8BBB5EC}"/>
              </a:ext>
            </a:extLst>
          </p:cNvPr>
          <p:cNvSpPr txBox="1"/>
          <p:nvPr/>
        </p:nvSpPr>
        <p:spPr>
          <a:xfrm>
            <a:off x="3560196" y="1510748"/>
            <a:ext cx="5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158799-596C-466B-9C4E-5DD26A233758}"/>
              </a:ext>
            </a:extLst>
          </p:cNvPr>
          <p:cNvSpPr txBox="1"/>
          <p:nvPr/>
        </p:nvSpPr>
        <p:spPr>
          <a:xfrm>
            <a:off x="5324721" y="1508433"/>
            <a:ext cx="5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053F9F-7820-4FE3-BB8C-0836C593EE95}"/>
              </a:ext>
            </a:extLst>
          </p:cNvPr>
          <p:cNvSpPr txBox="1"/>
          <p:nvPr/>
        </p:nvSpPr>
        <p:spPr>
          <a:xfrm>
            <a:off x="7103161" y="1503633"/>
            <a:ext cx="5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10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D6D7D952-2086-41AC-BA1F-8406DE348B6F}"/>
              </a:ext>
            </a:extLst>
          </p:cNvPr>
          <p:cNvSpPr/>
          <p:nvPr/>
        </p:nvSpPr>
        <p:spPr>
          <a:xfrm>
            <a:off x="3275937" y="2087218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AD22B43-004A-421D-93C7-5DF71828F734}"/>
              </a:ext>
            </a:extLst>
          </p:cNvPr>
          <p:cNvSpPr/>
          <p:nvPr/>
        </p:nvSpPr>
        <p:spPr>
          <a:xfrm>
            <a:off x="5054379" y="2087218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6CAD8CA-CF1F-403F-AE49-DF7D2E956FB8}"/>
              </a:ext>
            </a:extLst>
          </p:cNvPr>
          <p:cNvSpPr/>
          <p:nvPr/>
        </p:nvSpPr>
        <p:spPr>
          <a:xfrm>
            <a:off x="3275937" y="2927406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EF9B31B-982D-4762-8CDB-69720AE651E0}"/>
              </a:ext>
            </a:extLst>
          </p:cNvPr>
          <p:cNvSpPr/>
          <p:nvPr/>
        </p:nvSpPr>
        <p:spPr>
          <a:xfrm>
            <a:off x="6832821" y="2087218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7EDFF18-B5B4-4328-A53B-7676EC0F9575}"/>
              </a:ext>
            </a:extLst>
          </p:cNvPr>
          <p:cNvSpPr/>
          <p:nvPr/>
        </p:nvSpPr>
        <p:spPr>
          <a:xfrm>
            <a:off x="5054378" y="2927406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FA55D36-13FB-495C-B60B-EA026B6091E6}"/>
              </a:ext>
            </a:extLst>
          </p:cNvPr>
          <p:cNvSpPr/>
          <p:nvPr/>
        </p:nvSpPr>
        <p:spPr>
          <a:xfrm>
            <a:off x="6832819" y="2927406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EF25568-AFE0-4909-92BC-7E92404782DC}"/>
              </a:ext>
            </a:extLst>
          </p:cNvPr>
          <p:cNvSpPr/>
          <p:nvPr/>
        </p:nvSpPr>
        <p:spPr>
          <a:xfrm>
            <a:off x="5054378" y="3787473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DB47F5-2FD3-4182-8F4C-8E5945B5EFB2}"/>
              </a:ext>
            </a:extLst>
          </p:cNvPr>
          <p:cNvSpPr/>
          <p:nvPr/>
        </p:nvSpPr>
        <p:spPr>
          <a:xfrm>
            <a:off x="3164619" y="1892411"/>
            <a:ext cx="1331843" cy="1836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A6D1C5-D5C1-4E63-A5F6-F9FFA08762FD}"/>
              </a:ext>
            </a:extLst>
          </p:cNvPr>
          <p:cNvSpPr/>
          <p:nvPr/>
        </p:nvSpPr>
        <p:spPr>
          <a:xfrm>
            <a:off x="4929144" y="1897712"/>
            <a:ext cx="1331843" cy="2666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92F771E-57DA-4001-9070-186CDA2BE985}"/>
              </a:ext>
            </a:extLst>
          </p:cNvPr>
          <p:cNvSpPr/>
          <p:nvPr/>
        </p:nvSpPr>
        <p:spPr>
          <a:xfrm>
            <a:off x="6707585" y="1892411"/>
            <a:ext cx="1331843" cy="1836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F17ADB-1AFC-4FBC-869A-448B15D88239}"/>
              </a:ext>
            </a:extLst>
          </p:cNvPr>
          <p:cNvSpPr txBox="1"/>
          <p:nvPr/>
        </p:nvSpPr>
        <p:spPr>
          <a:xfrm>
            <a:off x="3560196" y="1510748"/>
            <a:ext cx="5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700CA0B-E021-469A-A389-9B590B6D2957}"/>
              </a:ext>
            </a:extLst>
          </p:cNvPr>
          <p:cNvSpPr txBox="1"/>
          <p:nvPr/>
        </p:nvSpPr>
        <p:spPr>
          <a:xfrm>
            <a:off x="5324721" y="1508433"/>
            <a:ext cx="5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7E61FD-46C2-4000-AF11-E0F32E00413C}"/>
              </a:ext>
            </a:extLst>
          </p:cNvPr>
          <p:cNvSpPr txBox="1"/>
          <p:nvPr/>
        </p:nvSpPr>
        <p:spPr>
          <a:xfrm>
            <a:off x="7103161" y="1503633"/>
            <a:ext cx="5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67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36485C6-65A9-43CD-8551-44D32CD87BCC}"/>
              </a:ext>
            </a:extLst>
          </p:cNvPr>
          <p:cNvSpPr/>
          <p:nvPr/>
        </p:nvSpPr>
        <p:spPr>
          <a:xfrm>
            <a:off x="3275937" y="2087218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758445F-1219-45A2-900A-30F77DF73833}"/>
              </a:ext>
            </a:extLst>
          </p:cNvPr>
          <p:cNvSpPr/>
          <p:nvPr/>
        </p:nvSpPr>
        <p:spPr>
          <a:xfrm>
            <a:off x="5054379" y="2087218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EEEA3CC-6189-4664-B7A2-E2F96548F842}"/>
              </a:ext>
            </a:extLst>
          </p:cNvPr>
          <p:cNvSpPr/>
          <p:nvPr/>
        </p:nvSpPr>
        <p:spPr>
          <a:xfrm>
            <a:off x="3275937" y="2927406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952737-5CC4-4767-80ED-67289BFEE80A}"/>
              </a:ext>
            </a:extLst>
          </p:cNvPr>
          <p:cNvSpPr/>
          <p:nvPr/>
        </p:nvSpPr>
        <p:spPr>
          <a:xfrm>
            <a:off x="6832821" y="2087218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86C0D6-DAD9-4950-9D71-6FE8C8B01CAD}"/>
              </a:ext>
            </a:extLst>
          </p:cNvPr>
          <p:cNvSpPr/>
          <p:nvPr/>
        </p:nvSpPr>
        <p:spPr>
          <a:xfrm>
            <a:off x="5054378" y="2927406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4CD1A48-CCEB-4476-A3BC-021C5FABB5C6}"/>
              </a:ext>
            </a:extLst>
          </p:cNvPr>
          <p:cNvSpPr/>
          <p:nvPr/>
        </p:nvSpPr>
        <p:spPr>
          <a:xfrm>
            <a:off x="6832819" y="2927406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CCE6677-580A-4AFC-AF40-8462736692FB}"/>
              </a:ext>
            </a:extLst>
          </p:cNvPr>
          <p:cNvSpPr/>
          <p:nvPr/>
        </p:nvSpPr>
        <p:spPr>
          <a:xfrm>
            <a:off x="5054378" y="3787473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4FFA2A3-8E6E-472A-9408-0BD14C9CCF3B}"/>
              </a:ext>
            </a:extLst>
          </p:cNvPr>
          <p:cNvSpPr/>
          <p:nvPr/>
        </p:nvSpPr>
        <p:spPr>
          <a:xfrm>
            <a:off x="6832818" y="3787473"/>
            <a:ext cx="1081377" cy="5963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条目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5EB444-4940-41EC-8A7D-72A041BB5193}"/>
              </a:ext>
            </a:extLst>
          </p:cNvPr>
          <p:cNvSpPr/>
          <p:nvPr/>
        </p:nvSpPr>
        <p:spPr>
          <a:xfrm>
            <a:off x="3164619" y="1892411"/>
            <a:ext cx="1331843" cy="1836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A395E9-169F-431C-89F1-6E042A622433}"/>
              </a:ext>
            </a:extLst>
          </p:cNvPr>
          <p:cNvSpPr/>
          <p:nvPr/>
        </p:nvSpPr>
        <p:spPr>
          <a:xfrm>
            <a:off x="4929144" y="1897712"/>
            <a:ext cx="1331843" cy="2666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AFA9F7-4559-4F50-A22A-82CD46D4CA11}"/>
              </a:ext>
            </a:extLst>
          </p:cNvPr>
          <p:cNvSpPr/>
          <p:nvPr/>
        </p:nvSpPr>
        <p:spPr>
          <a:xfrm>
            <a:off x="6707584" y="1907651"/>
            <a:ext cx="1331843" cy="2666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D72C0EB-1FE8-41D5-B3D4-D50F0D22AF25}"/>
              </a:ext>
            </a:extLst>
          </p:cNvPr>
          <p:cNvCxnSpPr>
            <a:stCxn id="10" idx="7"/>
            <a:endCxn id="9" idx="3"/>
          </p:cNvCxnSpPr>
          <p:nvPr/>
        </p:nvCxnSpPr>
        <p:spPr>
          <a:xfrm flipV="1">
            <a:off x="5977391" y="3436421"/>
            <a:ext cx="1013792" cy="4383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B22B906-BF2D-4712-BB3A-228782140FAA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6135755" y="4085647"/>
            <a:ext cx="69706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279AF2F-D56C-4464-AC1C-3C93BDC336D5}"/>
              </a:ext>
            </a:extLst>
          </p:cNvPr>
          <p:cNvSpPr txBox="1"/>
          <p:nvPr/>
        </p:nvSpPr>
        <p:spPr>
          <a:xfrm>
            <a:off x="3560196" y="1510748"/>
            <a:ext cx="5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0AA7BF-257D-48D7-A789-CDEC2158889C}"/>
              </a:ext>
            </a:extLst>
          </p:cNvPr>
          <p:cNvSpPr txBox="1"/>
          <p:nvPr/>
        </p:nvSpPr>
        <p:spPr>
          <a:xfrm>
            <a:off x="5324721" y="1508433"/>
            <a:ext cx="5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E16E64-D136-4B21-9DBD-D018ECB7E378}"/>
              </a:ext>
            </a:extLst>
          </p:cNvPr>
          <p:cNvSpPr txBox="1"/>
          <p:nvPr/>
        </p:nvSpPr>
        <p:spPr>
          <a:xfrm>
            <a:off x="7103161" y="1503633"/>
            <a:ext cx="54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84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64</Words>
  <Application>Microsoft Office PowerPoint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思尧</dc:creator>
  <cp:lastModifiedBy>刘 思尧</cp:lastModifiedBy>
  <cp:revision>1</cp:revision>
  <dcterms:created xsi:type="dcterms:W3CDTF">2021-08-29T16:05:05Z</dcterms:created>
  <dcterms:modified xsi:type="dcterms:W3CDTF">2021-08-29T16:56:13Z</dcterms:modified>
</cp:coreProperties>
</file>